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56" r:id="rId5"/>
    <p:sldId id="262" r:id="rId6"/>
    <p:sldId id="264" r:id="rId7"/>
    <p:sldId id="265" r:id="rId8"/>
    <p:sldId id="266" r:id="rId9"/>
    <p:sldId id="267" r:id="rId10"/>
    <p:sldId id="268" r:id="rId11"/>
    <p:sldId id="269" r:id="rId12"/>
    <p:sldId id="270" r:id="rId13"/>
    <p:sldId id="263"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E2E0A8-5D48-8C70-EE70-4E1292117BD0}" v="141" dt="2021-07-06T14:09:50.459"/>
    <p1510:client id="{34E7E881-6F73-87A3-5EFC-E3769BD6B85B}" v="390" dt="2021-07-06T09:23:04.355"/>
    <p1510:client id="{49B3402D-431B-4FA3-ACAB-05FE31F25556}" v="8" dt="2021-02-09T11:01:51.425"/>
    <p1510:client id="{6D4B8712-4A7A-2A1C-E645-2AF6588186A7}" v="1" dt="2021-07-07T10:12:17.3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035"/>
    <p:restoredTop sz="94704"/>
  </p:normalViewPr>
  <p:slideViewPr>
    <p:cSldViewPr snapToGrid="0" snapToObjects="1">
      <p:cViewPr varScale="1">
        <p:scale>
          <a:sx n="67" d="100"/>
          <a:sy n="67" d="100"/>
        </p:scale>
        <p:origin x="1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74A8B-D29B-0147-B170-24E5BFA2CB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47C373-BE14-BE4A-9C78-7B63D552F4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672DC84-B5E6-3449-8210-1C8B13935A2E}"/>
              </a:ext>
            </a:extLst>
          </p:cNvPr>
          <p:cNvSpPr>
            <a:spLocks noGrp="1"/>
          </p:cNvSpPr>
          <p:nvPr>
            <p:ph type="dt" sz="half" idx="10"/>
          </p:nvPr>
        </p:nvSpPr>
        <p:spPr/>
        <p:txBody>
          <a:bodyPr/>
          <a:lstStyle/>
          <a:p>
            <a:fld id="{063C683A-C705-6346-9E0A-C045662E5B05}" type="datetimeFigureOut">
              <a:rPr lang="nl-NL" smtClean="0"/>
              <a:t>8-7-2021</a:t>
            </a:fld>
            <a:endParaRPr lang="nl-NL"/>
          </a:p>
        </p:txBody>
      </p:sp>
      <p:sp>
        <p:nvSpPr>
          <p:cNvPr id="5" name="Footer Placeholder 4">
            <a:extLst>
              <a:ext uri="{FF2B5EF4-FFF2-40B4-BE49-F238E27FC236}">
                <a16:creationId xmlns:a16="http://schemas.microsoft.com/office/drawing/2014/main" id="{50AE6EE0-C4EA-A64A-A195-BFFC5D38CDFB}"/>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F53BA1E4-CAEE-0841-842A-7360161D73AE}"/>
              </a:ext>
            </a:extLst>
          </p:cNvPr>
          <p:cNvSpPr>
            <a:spLocks noGrp="1"/>
          </p:cNvSpPr>
          <p:nvPr>
            <p:ph type="sldNum" sz="quarter" idx="12"/>
          </p:nvPr>
        </p:nvSpPr>
        <p:spPr/>
        <p:txBody>
          <a:bodyPr/>
          <a:lstStyle/>
          <a:p>
            <a:fld id="{77EC909D-CDA8-204A-B409-C120A5FFCDB8}" type="slidenum">
              <a:rPr lang="nl-NL" smtClean="0"/>
              <a:t>‹nr.›</a:t>
            </a:fld>
            <a:endParaRPr lang="nl-NL"/>
          </a:p>
        </p:txBody>
      </p:sp>
    </p:spTree>
    <p:extLst>
      <p:ext uri="{BB962C8B-B14F-4D97-AF65-F5344CB8AC3E}">
        <p14:creationId xmlns:p14="http://schemas.microsoft.com/office/powerpoint/2010/main" val="1549597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5E607-40B5-ED40-89E5-9370D4DB11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E94A52B-77B2-B042-8F1F-AA12B646094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DD735-DC96-8D49-8E2B-06AC2F9AC540}"/>
              </a:ext>
            </a:extLst>
          </p:cNvPr>
          <p:cNvSpPr>
            <a:spLocks noGrp="1"/>
          </p:cNvSpPr>
          <p:nvPr>
            <p:ph type="dt" sz="half" idx="10"/>
          </p:nvPr>
        </p:nvSpPr>
        <p:spPr/>
        <p:txBody>
          <a:bodyPr/>
          <a:lstStyle/>
          <a:p>
            <a:fld id="{063C683A-C705-6346-9E0A-C045662E5B05}" type="datetimeFigureOut">
              <a:rPr lang="nl-NL" smtClean="0"/>
              <a:t>8-7-2021</a:t>
            </a:fld>
            <a:endParaRPr lang="nl-NL"/>
          </a:p>
        </p:txBody>
      </p:sp>
      <p:sp>
        <p:nvSpPr>
          <p:cNvPr id="5" name="Footer Placeholder 4">
            <a:extLst>
              <a:ext uri="{FF2B5EF4-FFF2-40B4-BE49-F238E27FC236}">
                <a16:creationId xmlns:a16="http://schemas.microsoft.com/office/drawing/2014/main" id="{AE5C3B2A-8A94-2747-85F9-38C47803E51A}"/>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FCF5F79B-34CD-7742-AE88-5E9CFB811995}"/>
              </a:ext>
            </a:extLst>
          </p:cNvPr>
          <p:cNvSpPr>
            <a:spLocks noGrp="1"/>
          </p:cNvSpPr>
          <p:nvPr>
            <p:ph type="sldNum" sz="quarter" idx="12"/>
          </p:nvPr>
        </p:nvSpPr>
        <p:spPr/>
        <p:txBody>
          <a:bodyPr/>
          <a:lstStyle/>
          <a:p>
            <a:fld id="{77EC909D-CDA8-204A-B409-C120A5FFCDB8}" type="slidenum">
              <a:rPr lang="nl-NL" smtClean="0"/>
              <a:t>‹nr.›</a:t>
            </a:fld>
            <a:endParaRPr lang="nl-NL"/>
          </a:p>
        </p:txBody>
      </p:sp>
    </p:spTree>
    <p:extLst>
      <p:ext uri="{BB962C8B-B14F-4D97-AF65-F5344CB8AC3E}">
        <p14:creationId xmlns:p14="http://schemas.microsoft.com/office/powerpoint/2010/main" val="3804802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C63D69-18C8-864C-ABC3-D259E5FE64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E28A9F-A803-7E46-AE11-3F2CE024891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F7B3D1-D95F-1D4E-AA2B-4A1291268D80}"/>
              </a:ext>
            </a:extLst>
          </p:cNvPr>
          <p:cNvSpPr>
            <a:spLocks noGrp="1"/>
          </p:cNvSpPr>
          <p:nvPr>
            <p:ph type="dt" sz="half" idx="10"/>
          </p:nvPr>
        </p:nvSpPr>
        <p:spPr/>
        <p:txBody>
          <a:bodyPr/>
          <a:lstStyle/>
          <a:p>
            <a:fld id="{063C683A-C705-6346-9E0A-C045662E5B05}" type="datetimeFigureOut">
              <a:rPr lang="nl-NL" smtClean="0"/>
              <a:t>8-7-2021</a:t>
            </a:fld>
            <a:endParaRPr lang="nl-NL"/>
          </a:p>
        </p:txBody>
      </p:sp>
      <p:sp>
        <p:nvSpPr>
          <p:cNvPr id="5" name="Footer Placeholder 4">
            <a:extLst>
              <a:ext uri="{FF2B5EF4-FFF2-40B4-BE49-F238E27FC236}">
                <a16:creationId xmlns:a16="http://schemas.microsoft.com/office/drawing/2014/main" id="{95B0F55B-A09C-AD4C-B878-237B8E13C9EA}"/>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B0F4CD3E-EC55-4C43-923C-C5AE15A9ACF6}"/>
              </a:ext>
            </a:extLst>
          </p:cNvPr>
          <p:cNvSpPr>
            <a:spLocks noGrp="1"/>
          </p:cNvSpPr>
          <p:nvPr>
            <p:ph type="sldNum" sz="quarter" idx="12"/>
          </p:nvPr>
        </p:nvSpPr>
        <p:spPr/>
        <p:txBody>
          <a:bodyPr/>
          <a:lstStyle/>
          <a:p>
            <a:fld id="{77EC909D-CDA8-204A-B409-C120A5FFCDB8}" type="slidenum">
              <a:rPr lang="nl-NL" smtClean="0"/>
              <a:t>‹nr.›</a:t>
            </a:fld>
            <a:endParaRPr lang="nl-NL"/>
          </a:p>
        </p:txBody>
      </p:sp>
    </p:spTree>
    <p:extLst>
      <p:ext uri="{BB962C8B-B14F-4D97-AF65-F5344CB8AC3E}">
        <p14:creationId xmlns:p14="http://schemas.microsoft.com/office/powerpoint/2010/main" val="1143955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51937-7A69-4240-A28C-E7BB954B99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4AADBD-EC02-4A48-A329-9195AFAF37F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B01FD8-EF8F-F24D-BBCD-028200E21DD7}"/>
              </a:ext>
            </a:extLst>
          </p:cNvPr>
          <p:cNvSpPr>
            <a:spLocks noGrp="1"/>
          </p:cNvSpPr>
          <p:nvPr>
            <p:ph type="dt" sz="half" idx="10"/>
          </p:nvPr>
        </p:nvSpPr>
        <p:spPr/>
        <p:txBody>
          <a:bodyPr/>
          <a:lstStyle/>
          <a:p>
            <a:fld id="{063C683A-C705-6346-9E0A-C045662E5B05}" type="datetimeFigureOut">
              <a:rPr lang="nl-NL" smtClean="0"/>
              <a:t>8-7-2021</a:t>
            </a:fld>
            <a:endParaRPr lang="nl-NL"/>
          </a:p>
        </p:txBody>
      </p:sp>
      <p:sp>
        <p:nvSpPr>
          <p:cNvPr id="5" name="Footer Placeholder 4">
            <a:extLst>
              <a:ext uri="{FF2B5EF4-FFF2-40B4-BE49-F238E27FC236}">
                <a16:creationId xmlns:a16="http://schemas.microsoft.com/office/drawing/2014/main" id="{B85E5DB8-C1F6-7642-BB37-4DC7A2FD9B6C}"/>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8B9AB819-C2DB-7E44-82C7-7252A980F519}"/>
              </a:ext>
            </a:extLst>
          </p:cNvPr>
          <p:cNvSpPr>
            <a:spLocks noGrp="1"/>
          </p:cNvSpPr>
          <p:nvPr>
            <p:ph type="sldNum" sz="quarter" idx="12"/>
          </p:nvPr>
        </p:nvSpPr>
        <p:spPr/>
        <p:txBody>
          <a:bodyPr/>
          <a:lstStyle/>
          <a:p>
            <a:fld id="{77EC909D-CDA8-204A-B409-C120A5FFCDB8}" type="slidenum">
              <a:rPr lang="nl-NL" smtClean="0"/>
              <a:t>‹nr.›</a:t>
            </a:fld>
            <a:endParaRPr lang="nl-NL"/>
          </a:p>
        </p:txBody>
      </p:sp>
    </p:spTree>
    <p:extLst>
      <p:ext uri="{BB962C8B-B14F-4D97-AF65-F5344CB8AC3E}">
        <p14:creationId xmlns:p14="http://schemas.microsoft.com/office/powerpoint/2010/main" val="4215190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5B79E-4CAA-7F4C-B47D-D1560F6DA3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811721A-1253-F448-BAD3-0CCE687E69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7E0D67E-A381-4B48-9037-D021552DCDE4}"/>
              </a:ext>
            </a:extLst>
          </p:cNvPr>
          <p:cNvSpPr>
            <a:spLocks noGrp="1"/>
          </p:cNvSpPr>
          <p:nvPr>
            <p:ph type="dt" sz="half" idx="10"/>
          </p:nvPr>
        </p:nvSpPr>
        <p:spPr/>
        <p:txBody>
          <a:bodyPr/>
          <a:lstStyle/>
          <a:p>
            <a:fld id="{063C683A-C705-6346-9E0A-C045662E5B05}" type="datetimeFigureOut">
              <a:rPr lang="nl-NL" smtClean="0"/>
              <a:t>8-7-2021</a:t>
            </a:fld>
            <a:endParaRPr lang="nl-NL"/>
          </a:p>
        </p:txBody>
      </p:sp>
      <p:sp>
        <p:nvSpPr>
          <p:cNvPr id="5" name="Footer Placeholder 4">
            <a:extLst>
              <a:ext uri="{FF2B5EF4-FFF2-40B4-BE49-F238E27FC236}">
                <a16:creationId xmlns:a16="http://schemas.microsoft.com/office/drawing/2014/main" id="{A6EA78F1-F5AB-EA4D-904B-A5DF624DE717}"/>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76016B9C-6C93-3440-9866-D05F0A630B94}"/>
              </a:ext>
            </a:extLst>
          </p:cNvPr>
          <p:cNvSpPr>
            <a:spLocks noGrp="1"/>
          </p:cNvSpPr>
          <p:nvPr>
            <p:ph type="sldNum" sz="quarter" idx="12"/>
          </p:nvPr>
        </p:nvSpPr>
        <p:spPr/>
        <p:txBody>
          <a:bodyPr/>
          <a:lstStyle/>
          <a:p>
            <a:fld id="{77EC909D-CDA8-204A-B409-C120A5FFCDB8}" type="slidenum">
              <a:rPr lang="nl-NL" smtClean="0"/>
              <a:t>‹nr.›</a:t>
            </a:fld>
            <a:endParaRPr lang="nl-NL"/>
          </a:p>
        </p:txBody>
      </p:sp>
    </p:spTree>
    <p:extLst>
      <p:ext uri="{BB962C8B-B14F-4D97-AF65-F5344CB8AC3E}">
        <p14:creationId xmlns:p14="http://schemas.microsoft.com/office/powerpoint/2010/main" val="1708979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078E6-294E-8349-B844-CADFAF0528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9BB24A-ECAC-6440-BACC-ADBF04BDBCC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EC7C9F-0971-1D4D-9BF8-429B9011315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885D6C-91BB-3241-B3DC-37CCC869C303}"/>
              </a:ext>
            </a:extLst>
          </p:cNvPr>
          <p:cNvSpPr>
            <a:spLocks noGrp="1"/>
          </p:cNvSpPr>
          <p:nvPr>
            <p:ph type="dt" sz="half" idx="10"/>
          </p:nvPr>
        </p:nvSpPr>
        <p:spPr/>
        <p:txBody>
          <a:bodyPr/>
          <a:lstStyle/>
          <a:p>
            <a:fld id="{063C683A-C705-6346-9E0A-C045662E5B05}" type="datetimeFigureOut">
              <a:rPr lang="nl-NL" smtClean="0"/>
              <a:t>8-7-2021</a:t>
            </a:fld>
            <a:endParaRPr lang="nl-NL"/>
          </a:p>
        </p:txBody>
      </p:sp>
      <p:sp>
        <p:nvSpPr>
          <p:cNvPr id="6" name="Footer Placeholder 5">
            <a:extLst>
              <a:ext uri="{FF2B5EF4-FFF2-40B4-BE49-F238E27FC236}">
                <a16:creationId xmlns:a16="http://schemas.microsoft.com/office/drawing/2014/main" id="{00F5FDDE-1DB2-3247-9B21-A33BFE6FE4B1}"/>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49F911EC-2A6C-4148-853B-EE52E37E8903}"/>
              </a:ext>
            </a:extLst>
          </p:cNvPr>
          <p:cNvSpPr>
            <a:spLocks noGrp="1"/>
          </p:cNvSpPr>
          <p:nvPr>
            <p:ph type="sldNum" sz="quarter" idx="12"/>
          </p:nvPr>
        </p:nvSpPr>
        <p:spPr/>
        <p:txBody>
          <a:bodyPr/>
          <a:lstStyle/>
          <a:p>
            <a:fld id="{77EC909D-CDA8-204A-B409-C120A5FFCDB8}" type="slidenum">
              <a:rPr lang="nl-NL" smtClean="0"/>
              <a:t>‹nr.›</a:t>
            </a:fld>
            <a:endParaRPr lang="nl-NL"/>
          </a:p>
        </p:txBody>
      </p:sp>
    </p:spTree>
    <p:extLst>
      <p:ext uri="{BB962C8B-B14F-4D97-AF65-F5344CB8AC3E}">
        <p14:creationId xmlns:p14="http://schemas.microsoft.com/office/powerpoint/2010/main" val="2682114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BC33A-7BBD-D646-8A6D-3781F7FAF54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CCC863D-6D09-FD45-B41F-482C52286D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3DDF9A5-091B-C64D-8181-49B4CA80F87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6B7F92-9309-8345-B778-DBAB308B9A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3B483E0-261B-DC45-BCB0-71FE8FD5403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F8DF826-6D59-5D4C-A52B-E92255806F43}"/>
              </a:ext>
            </a:extLst>
          </p:cNvPr>
          <p:cNvSpPr>
            <a:spLocks noGrp="1"/>
          </p:cNvSpPr>
          <p:nvPr>
            <p:ph type="dt" sz="half" idx="10"/>
          </p:nvPr>
        </p:nvSpPr>
        <p:spPr/>
        <p:txBody>
          <a:bodyPr/>
          <a:lstStyle/>
          <a:p>
            <a:fld id="{063C683A-C705-6346-9E0A-C045662E5B05}" type="datetimeFigureOut">
              <a:rPr lang="nl-NL" smtClean="0"/>
              <a:t>8-7-2021</a:t>
            </a:fld>
            <a:endParaRPr lang="nl-NL"/>
          </a:p>
        </p:txBody>
      </p:sp>
      <p:sp>
        <p:nvSpPr>
          <p:cNvPr id="8" name="Footer Placeholder 7">
            <a:extLst>
              <a:ext uri="{FF2B5EF4-FFF2-40B4-BE49-F238E27FC236}">
                <a16:creationId xmlns:a16="http://schemas.microsoft.com/office/drawing/2014/main" id="{C84BFADC-40F7-1748-A5AB-F88362B57157}"/>
              </a:ext>
            </a:extLst>
          </p:cNvPr>
          <p:cNvSpPr>
            <a:spLocks noGrp="1"/>
          </p:cNvSpPr>
          <p:nvPr>
            <p:ph type="ftr" sz="quarter" idx="11"/>
          </p:nvPr>
        </p:nvSpPr>
        <p:spPr/>
        <p:txBody>
          <a:bodyPr/>
          <a:lstStyle/>
          <a:p>
            <a:endParaRPr lang="nl-NL"/>
          </a:p>
        </p:txBody>
      </p:sp>
      <p:sp>
        <p:nvSpPr>
          <p:cNvPr id="9" name="Slide Number Placeholder 8">
            <a:extLst>
              <a:ext uri="{FF2B5EF4-FFF2-40B4-BE49-F238E27FC236}">
                <a16:creationId xmlns:a16="http://schemas.microsoft.com/office/drawing/2014/main" id="{07C84D91-CB97-4448-84CE-0B518BD86D44}"/>
              </a:ext>
            </a:extLst>
          </p:cNvPr>
          <p:cNvSpPr>
            <a:spLocks noGrp="1"/>
          </p:cNvSpPr>
          <p:nvPr>
            <p:ph type="sldNum" sz="quarter" idx="12"/>
          </p:nvPr>
        </p:nvSpPr>
        <p:spPr/>
        <p:txBody>
          <a:bodyPr/>
          <a:lstStyle/>
          <a:p>
            <a:fld id="{77EC909D-CDA8-204A-B409-C120A5FFCDB8}" type="slidenum">
              <a:rPr lang="nl-NL" smtClean="0"/>
              <a:t>‹nr.›</a:t>
            </a:fld>
            <a:endParaRPr lang="nl-NL"/>
          </a:p>
        </p:txBody>
      </p:sp>
    </p:spTree>
    <p:extLst>
      <p:ext uri="{BB962C8B-B14F-4D97-AF65-F5344CB8AC3E}">
        <p14:creationId xmlns:p14="http://schemas.microsoft.com/office/powerpoint/2010/main" val="2681255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A0CA8-E6D3-084D-B5EC-16A5E86B40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4CB55FF-B66E-504C-923D-5E5FA3FE576F}"/>
              </a:ext>
            </a:extLst>
          </p:cNvPr>
          <p:cNvSpPr>
            <a:spLocks noGrp="1"/>
          </p:cNvSpPr>
          <p:nvPr>
            <p:ph type="dt" sz="half" idx="10"/>
          </p:nvPr>
        </p:nvSpPr>
        <p:spPr/>
        <p:txBody>
          <a:bodyPr/>
          <a:lstStyle/>
          <a:p>
            <a:fld id="{063C683A-C705-6346-9E0A-C045662E5B05}" type="datetimeFigureOut">
              <a:rPr lang="nl-NL" smtClean="0"/>
              <a:t>8-7-2021</a:t>
            </a:fld>
            <a:endParaRPr lang="nl-NL"/>
          </a:p>
        </p:txBody>
      </p:sp>
      <p:sp>
        <p:nvSpPr>
          <p:cNvPr id="4" name="Footer Placeholder 3">
            <a:extLst>
              <a:ext uri="{FF2B5EF4-FFF2-40B4-BE49-F238E27FC236}">
                <a16:creationId xmlns:a16="http://schemas.microsoft.com/office/drawing/2014/main" id="{C75F4580-29A5-C247-8786-8CFD6E0DB11F}"/>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A37901A2-D876-A34E-B558-FDCD0B77F72C}"/>
              </a:ext>
            </a:extLst>
          </p:cNvPr>
          <p:cNvSpPr>
            <a:spLocks noGrp="1"/>
          </p:cNvSpPr>
          <p:nvPr>
            <p:ph type="sldNum" sz="quarter" idx="12"/>
          </p:nvPr>
        </p:nvSpPr>
        <p:spPr/>
        <p:txBody>
          <a:bodyPr/>
          <a:lstStyle/>
          <a:p>
            <a:fld id="{77EC909D-CDA8-204A-B409-C120A5FFCDB8}" type="slidenum">
              <a:rPr lang="nl-NL" smtClean="0"/>
              <a:t>‹nr.›</a:t>
            </a:fld>
            <a:endParaRPr lang="nl-NL"/>
          </a:p>
        </p:txBody>
      </p:sp>
    </p:spTree>
    <p:extLst>
      <p:ext uri="{BB962C8B-B14F-4D97-AF65-F5344CB8AC3E}">
        <p14:creationId xmlns:p14="http://schemas.microsoft.com/office/powerpoint/2010/main" val="2787429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88028B-7A98-D342-AFA3-EBCB01A8624C}"/>
              </a:ext>
            </a:extLst>
          </p:cNvPr>
          <p:cNvSpPr>
            <a:spLocks noGrp="1"/>
          </p:cNvSpPr>
          <p:nvPr>
            <p:ph type="dt" sz="half" idx="10"/>
          </p:nvPr>
        </p:nvSpPr>
        <p:spPr/>
        <p:txBody>
          <a:bodyPr/>
          <a:lstStyle/>
          <a:p>
            <a:fld id="{063C683A-C705-6346-9E0A-C045662E5B05}" type="datetimeFigureOut">
              <a:rPr lang="nl-NL" smtClean="0"/>
              <a:t>8-7-2021</a:t>
            </a:fld>
            <a:endParaRPr lang="nl-NL"/>
          </a:p>
        </p:txBody>
      </p:sp>
      <p:sp>
        <p:nvSpPr>
          <p:cNvPr id="3" name="Footer Placeholder 2">
            <a:extLst>
              <a:ext uri="{FF2B5EF4-FFF2-40B4-BE49-F238E27FC236}">
                <a16:creationId xmlns:a16="http://schemas.microsoft.com/office/drawing/2014/main" id="{53EE0193-03A0-B74E-9C69-F784A737399F}"/>
              </a:ext>
            </a:extLst>
          </p:cNvPr>
          <p:cNvSpPr>
            <a:spLocks noGrp="1"/>
          </p:cNvSpPr>
          <p:nvPr>
            <p:ph type="ftr" sz="quarter" idx="11"/>
          </p:nvPr>
        </p:nvSpPr>
        <p:spPr/>
        <p:txBody>
          <a:bodyPr/>
          <a:lstStyle/>
          <a:p>
            <a:endParaRPr lang="nl-NL"/>
          </a:p>
        </p:txBody>
      </p:sp>
      <p:sp>
        <p:nvSpPr>
          <p:cNvPr id="4" name="Slide Number Placeholder 3">
            <a:extLst>
              <a:ext uri="{FF2B5EF4-FFF2-40B4-BE49-F238E27FC236}">
                <a16:creationId xmlns:a16="http://schemas.microsoft.com/office/drawing/2014/main" id="{E0CE4EB7-01D0-3B4F-8CA3-9B34402981BF}"/>
              </a:ext>
            </a:extLst>
          </p:cNvPr>
          <p:cNvSpPr>
            <a:spLocks noGrp="1"/>
          </p:cNvSpPr>
          <p:nvPr>
            <p:ph type="sldNum" sz="quarter" idx="12"/>
          </p:nvPr>
        </p:nvSpPr>
        <p:spPr/>
        <p:txBody>
          <a:bodyPr/>
          <a:lstStyle/>
          <a:p>
            <a:fld id="{77EC909D-CDA8-204A-B409-C120A5FFCDB8}" type="slidenum">
              <a:rPr lang="nl-NL" smtClean="0"/>
              <a:t>‹nr.›</a:t>
            </a:fld>
            <a:endParaRPr lang="nl-NL"/>
          </a:p>
        </p:txBody>
      </p:sp>
    </p:spTree>
    <p:extLst>
      <p:ext uri="{BB962C8B-B14F-4D97-AF65-F5344CB8AC3E}">
        <p14:creationId xmlns:p14="http://schemas.microsoft.com/office/powerpoint/2010/main" val="2125395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3D3CC-6051-1E4B-B73D-BD629E6416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3A8F04-6140-BE43-AAAC-5E7535DC33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2865C-8172-9944-A745-0937795795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4FC8CEE-B6B2-4048-A818-BA832595F050}"/>
              </a:ext>
            </a:extLst>
          </p:cNvPr>
          <p:cNvSpPr>
            <a:spLocks noGrp="1"/>
          </p:cNvSpPr>
          <p:nvPr>
            <p:ph type="dt" sz="half" idx="10"/>
          </p:nvPr>
        </p:nvSpPr>
        <p:spPr/>
        <p:txBody>
          <a:bodyPr/>
          <a:lstStyle/>
          <a:p>
            <a:fld id="{063C683A-C705-6346-9E0A-C045662E5B05}" type="datetimeFigureOut">
              <a:rPr lang="nl-NL" smtClean="0"/>
              <a:t>8-7-2021</a:t>
            </a:fld>
            <a:endParaRPr lang="nl-NL"/>
          </a:p>
        </p:txBody>
      </p:sp>
      <p:sp>
        <p:nvSpPr>
          <p:cNvPr id="6" name="Footer Placeholder 5">
            <a:extLst>
              <a:ext uri="{FF2B5EF4-FFF2-40B4-BE49-F238E27FC236}">
                <a16:creationId xmlns:a16="http://schemas.microsoft.com/office/drawing/2014/main" id="{99FADCAA-72AA-4140-9D86-0F7BA541B333}"/>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AB8FF212-5956-A04C-A9B3-494D6E3D3A44}"/>
              </a:ext>
            </a:extLst>
          </p:cNvPr>
          <p:cNvSpPr>
            <a:spLocks noGrp="1"/>
          </p:cNvSpPr>
          <p:nvPr>
            <p:ph type="sldNum" sz="quarter" idx="12"/>
          </p:nvPr>
        </p:nvSpPr>
        <p:spPr/>
        <p:txBody>
          <a:bodyPr/>
          <a:lstStyle/>
          <a:p>
            <a:fld id="{77EC909D-CDA8-204A-B409-C120A5FFCDB8}" type="slidenum">
              <a:rPr lang="nl-NL" smtClean="0"/>
              <a:t>‹nr.›</a:t>
            </a:fld>
            <a:endParaRPr lang="nl-NL"/>
          </a:p>
        </p:txBody>
      </p:sp>
    </p:spTree>
    <p:extLst>
      <p:ext uri="{BB962C8B-B14F-4D97-AF65-F5344CB8AC3E}">
        <p14:creationId xmlns:p14="http://schemas.microsoft.com/office/powerpoint/2010/main" val="1853334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79D5D-37DC-504F-B1BE-742F7A0676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DE94BC7-2123-9D40-97C4-02DB751E98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082F896-BAA6-DE40-97E2-0F1E1B67BF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4C97F4-B2F5-8A41-85D8-3CD9F961B197}"/>
              </a:ext>
            </a:extLst>
          </p:cNvPr>
          <p:cNvSpPr>
            <a:spLocks noGrp="1"/>
          </p:cNvSpPr>
          <p:nvPr>
            <p:ph type="dt" sz="half" idx="10"/>
          </p:nvPr>
        </p:nvSpPr>
        <p:spPr/>
        <p:txBody>
          <a:bodyPr/>
          <a:lstStyle/>
          <a:p>
            <a:fld id="{063C683A-C705-6346-9E0A-C045662E5B05}" type="datetimeFigureOut">
              <a:rPr lang="nl-NL" smtClean="0"/>
              <a:t>8-7-2021</a:t>
            </a:fld>
            <a:endParaRPr lang="nl-NL"/>
          </a:p>
        </p:txBody>
      </p:sp>
      <p:sp>
        <p:nvSpPr>
          <p:cNvPr id="6" name="Footer Placeholder 5">
            <a:extLst>
              <a:ext uri="{FF2B5EF4-FFF2-40B4-BE49-F238E27FC236}">
                <a16:creationId xmlns:a16="http://schemas.microsoft.com/office/drawing/2014/main" id="{DF08D70C-8840-B54A-84A9-61A056458DA1}"/>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1EC306CB-DB97-8344-AFF7-6BE68B04BC60}"/>
              </a:ext>
            </a:extLst>
          </p:cNvPr>
          <p:cNvSpPr>
            <a:spLocks noGrp="1"/>
          </p:cNvSpPr>
          <p:nvPr>
            <p:ph type="sldNum" sz="quarter" idx="12"/>
          </p:nvPr>
        </p:nvSpPr>
        <p:spPr/>
        <p:txBody>
          <a:bodyPr/>
          <a:lstStyle/>
          <a:p>
            <a:fld id="{77EC909D-CDA8-204A-B409-C120A5FFCDB8}" type="slidenum">
              <a:rPr lang="nl-NL" smtClean="0"/>
              <a:t>‹nr.›</a:t>
            </a:fld>
            <a:endParaRPr lang="nl-NL"/>
          </a:p>
        </p:txBody>
      </p:sp>
    </p:spTree>
    <p:extLst>
      <p:ext uri="{BB962C8B-B14F-4D97-AF65-F5344CB8AC3E}">
        <p14:creationId xmlns:p14="http://schemas.microsoft.com/office/powerpoint/2010/main" val="3163529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A21FF6-7ABD-5744-B772-42F696F00F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A82F0CC-DF4A-0543-A1C0-E1FD4DD60F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349F20-6216-6C40-95A0-A4FF386BD2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3C683A-C705-6346-9E0A-C045662E5B05}" type="datetimeFigureOut">
              <a:rPr lang="nl-NL" smtClean="0"/>
              <a:t>8-7-2021</a:t>
            </a:fld>
            <a:endParaRPr lang="nl-NL"/>
          </a:p>
        </p:txBody>
      </p:sp>
      <p:sp>
        <p:nvSpPr>
          <p:cNvPr id="5" name="Footer Placeholder 4">
            <a:extLst>
              <a:ext uri="{FF2B5EF4-FFF2-40B4-BE49-F238E27FC236}">
                <a16:creationId xmlns:a16="http://schemas.microsoft.com/office/drawing/2014/main" id="{6BF6BC58-D857-FF4B-8A65-7307F529FE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a:extLst>
              <a:ext uri="{FF2B5EF4-FFF2-40B4-BE49-F238E27FC236}">
                <a16:creationId xmlns:a16="http://schemas.microsoft.com/office/drawing/2014/main" id="{8F74EC3E-161E-3D44-AF67-A460F42A02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EC909D-CDA8-204A-B409-C120A5FFCDB8}" type="slidenum">
              <a:rPr lang="nl-NL" smtClean="0"/>
              <a:t>‹nr.›</a:t>
            </a:fld>
            <a:endParaRPr lang="nl-NL"/>
          </a:p>
        </p:txBody>
      </p:sp>
    </p:spTree>
    <p:extLst>
      <p:ext uri="{BB962C8B-B14F-4D97-AF65-F5344CB8AC3E}">
        <p14:creationId xmlns:p14="http://schemas.microsoft.com/office/powerpoint/2010/main" val="19484862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F9C20F7D-2582-46AF-9728-F54E24FEC94A}"/>
              </a:ext>
            </a:extLst>
          </p:cNvPr>
          <p:cNvPicPr>
            <a:picLocks noChangeAspect="1"/>
          </p:cNvPicPr>
          <p:nvPr/>
        </p:nvPicPr>
        <p:blipFill>
          <a:blip r:embed="rId3"/>
          <a:stretch>
            <a:fillRect/>
          </a:stretch>
        </p:blipFill>
        <p:spPr>
          <a:xfrm>
            <a:off x="7007907" y="2616971"/>
            <a:ext cx="4286250" cy="2876550"/>
          </a:xfrm>
          <a:prstGeom prst="rect">
            <a:avLst/>
          </a:prstGeom>
        </p:spPr>
      </p:pic>
      <p:sp>
        <p:nvSpPr>
          <p:cNvPr id="4" name="Title 3">
            <a:extLst>
              <a:ext uri="{FF2B5EF4-FFF2-40B4-BE49-F238E27FC236}">
                <a16:creationId xmlns:a16="http://schemas.microsoft.com/office/drawing/2014/main" id="{F617438E-4116-D049-B789-BF9EA7297A10}"/>
              </a:ext>
            </a:extLst>
          </p:cNvPr>
          <p:cNvSpPr>
            <a:spLocks noGrp="1"/>
          </p:cNvSpPr>
          <p:nvPr>
            <p:ph type="ctrTitle"/>
          </p:nvPr>
        </p:nvSpPr>
        <p:spPr>
          <a:xfrm>
            <a:off x="1631774" y="1179678"/>
            <a:ext cx="9842416" cy="4698581"/>
          </a:xfrm>
        </p:spPr>
        <p:txBody>
          <a:bodyPr vert="horz" lIns="91440" tIns="45720" rIns="91440" bIns="45720" rtlCol="0" anchor="t">
            <a:normAutofit/>
          </a:bodyPr>
          <a:lstStyle/>
          <a:p>
            <a:pPr algn="l"/>
            <a:r>
              <a:rPr lang="de-DE" sz="4000" b="1" dirty="0" err="1"/>
              <a:t>Maatwerk</a:t>
            </a:r>
            <a:r>
              <a:rPr lang="de-DE" sz="4000" b="1" dirty="0"/>
              <a:t> </a:t>
            </a:r>
            <a:r>
              <a:rPr lang="de-DE" sz="4000" b="1" dirty="0" err="1"/>
              <a:t>traject</a:t>
            </a:r>
            <a:r>
              <a:rPr lang="de-DE" sz="4000" b="1" dirty="0"/>
              <a:t> en </a:t>
            </a:r>
            <a:r>
              <a:rPr lang="de-DE" sz="4000" b="1" dirty="0" err="1"/>
              <a:t>maatwerkdiploma</a:t>
            </a:r>
            <a:br>
              <a:rPr lang="de-DE" sz="2400" dirty="0"/>
            </a:br>
            <a:br>
              <a:rPr lang="de-DE" sz="2400" dirty="0"/>
            </a:br>
            <a:br>
              <a:rPr lang="de-DE" sz="2400" dirty="0"/>
            </a:br>
            <a:br>
              <a:rPr lang="de-DE" sz="2400" dirty="0"/>
            </a:br>
            <a:r>
              <a:rPr lang="de-DE" sz="2400" dirty="0"/>
              <a:t>Adrienne van </a:t>
            </a:r>
            <a:r>
              <a:rPr lang="de-DE" sz="2400" dirty="0" err="1"/>
              <a:t>Pelt</a:t>
            </a:r>
            <a:r>
              <a:rPr lang="de-DE" sz="2400" dirty="0"/>
              <a:t>-Kamphuis </a:t>
            </a:r>
            <a:r>
              <a:rPr lang="de-DE" sz="2400" dirty="0" err="1"/>
              <a:t>teamleider</a:t>
            </a:r>
            <a:r>
              <a:rPr lang="de-DE" sz="2400" dirty="0"/>
              <a:t> </a:t>
            </a:r>
            <a:r>
              <a:rPr lang="de-DE" sz="2400" dirty="0" err="1"/>
              <a:t>bovenbouw</a:t>
            </a:r>
            <a:br>
              <a:rPr lang="de-DE" sz="2400" dirty="0">
                <a:cs typeface="Calibri Light"/>
              </a:rPr>
            </a:br>
            <a:br>
              <a:rPr lang="de-DE" sz="2400" dirty="0"/>
            </a:br>
            <a:r>
              <a:rPr lang="de-DE" sz="2400" dirty="0">
                <a:cs typeface="Calibri Light" panose="020F0302020204030204"/>
              </a:rPr>
              <a:t>Karen </a:t>
            </a:r>
            <a:r>
              <a:rPr lang="de-DE" sz="2400" dirty="0" err="1">
                <a:cs typeface="Calibri Light" panose="020F0302020204030204"/>
              </a:rPr>
              <a:t>Hensgens</a:t>
            </a:r>
            <a:r>
              <a:rPr lang="de-DE" sz="2400" dirty="0">
                <a:cs typeface="Calibri Light" panose="020F0302020204030204"/>
              </a:rPr>
              <a:t> </a:t>
            </a:r>
            <a:r>
              <a:rPr lang="de-DE" sz="2400" dirty="0" err="1">
                <a:cs typeface="Calibri Light" panose="020F0302020204030204"/>
              </a:rPr>
              <a:t>teamleider</a:t>
            </a:r>
            <a:r>
              <a:rPr lang="de-DE" sz="2400" dirty="0">
                <a:cs typeface="Calibri Light" panose="020F0302020204030204"/>
              </a:rPr>
              <a:t> </a:t>
            </a:r>
            <a:r>
              <a:rPr lang="de-DE" sz="2400" dirty="0" err="1">
                <a:cs typeface="Calibri Light" panose="020F0302020204030204"/>
              </a:rPr>
              <a:t>onderbouw</a:t>
            </a:r>
            <a:br>
              <a:rPr lang="de-DE" sz="2400" dirty="0">
                <a:cs typeface="Calibri Light" panose="020F0302020204030204"/>
              </a:rPr>
            </a:br>
            <a:br>
              <a:rPr lang="de-DE" sz="2400" dirty="0">
                <a:cs typeface="Calibri Light" panose="020F0302020204030204"/>
              </a:rPr>
            </a:br>
            <a:r>
              <a:rPr lang="de-DE" sz="2400" dirty="0" err="1">
                <a:cs typeface="Calibri Light" panose="020F0302020204030204"/>
              </a:rPr>
              <a:t>Rasnaly</a:t>
            </a:r>
            <a:r>
              <a:rPr lang="de-DE" sz="2400" dirty="0">
                <a:cs typeface="Calibri Light" panose="020F0302020204030204"/>
              </a:rPr>
              <a:t> </a:t>
            </a:r>
            <a:r>
              <a:rPr lang="de-DE" sz="2400" dirty="0" err="1">
                <a:cs typeface="Calibri Light" panose="020F0302020204030204"/>
              </a:rPr>
              <a:t>Carti</a:t>
            </a:r>
            <a:r>
              <a:rPr lang="de-DE" sz="2400" dirty="0">
                <a:cs typeface="Calibri Light" panose="020F0302020204030204"/>
              </a:rPr>
              <a:t> </a:t>
            </a:r>
            <a:r>
              <a:rPr lang="de-DE" sz="2400" dirty="0" err="1">
                <a:cs typeface="Calibri Light" panose="020F0302020204030204"/>
              </a:rPr>
              <a:t>decaan</a:t>
            </a:r>
            <a:r>
              <a:rPr lang="de-DE" sz="2400" dirty="0">
                <a:cs typeface="Calibri Light" panose="020F0302020204030204"/>
              </a:rPr>
              <a:t> / </a:t>
            </a:r>
            <a:r>
              <a:rPr lang="de-DE" sz="2400" dirty="0" err="1">
                <a:cs typeface="Calibri Light" panose="020F0302020204030204"/>
              </a:rPr>
              <a:t>maatwerkcoördinator</a:t>
            </a:r>
            <a:endParaRPr lang="de-DE" sz="2400" dirty="0">
              <a:cs typeface="Calibri Light" panose="020F0302020204030204"/>
            </a:endParaRPr>
          </a:p>
        </p:txBody>
      </p:sp>
    </p:spTree>
    <p:extLst>
      <p:ext uri="{BB962C8B-B14F-4D97-AF65-F5344CB8AC3E}">
        <p14:creationId xmlns:p14="http://schemas.microsoft.com/office/powerpoint/2010/main" val="1581501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309B8-0368-8742-A86C-E5A1D6C5E94E}"/>
              </a:ext>
            </a:extLst>
          </p:cNvPr>
          <p:cNvSpPr>
            <a:spLocks noGrp="1"/>
          </p:cNvSpPr>
          <p:nvPr>
            <p:ph type="title"/>
          </p:nvPr>
        </p:nvSpPr>
        <p:spPr/>
        <p:txBody>
          <a:bodyPr/>
          <a:lstStyle/>
          <a:p>
            <a:r>
              <a:rPr lang="en-US" dirty="0"/>
              <a:t> </a:t>
            </a:r>
          </a:p>
        </p:txBody>
      </p:sp>
      <p:sp>
        <p:nvSpPr>
          <p:cNvPr id="8" name="Content Placeholder 7">
            <a:extLst>
              <a:ext uri="{FF2B5EF4-FFF2-40B4-BE49-F238E27FC236}">
                <a16:creationId xmlns:a16="http://schemas.microsoft.com/office/drawing/2014/main" id="{CFDA5FD9-B465-6741-82B4-71A4150C339F}"/>
              </a:ext>
            </a:extLst>
          </p:cNvPr>
          <p:cNvSpPr>
            <a:spLocks noGrp="1"/>
          </p:cNvSpPr>
          <p:nvPr>
            <p:ph idx="1"/>
          </p:nvPr>
        </p:nvSpPr>
        <p:spPr>
          <a:xfrm>
            <a:off x="4010025" y="2381250"/>
            <a:ext cx="3686175" cy="1600200"/>
          </a:xfrm>
        </p:spPr>
        <p:txBody>
          <a:bodyPr>
            <a:normAutofit/>
          </a:bodyPr>
          <a:lstStyle/>
          <a:p>
            <a:pPr marL="0" indent="0" algn="ctr">
              <a:buNone/>
            </a:pPr>
            <a:r>
              <a:rPr lang="en-US" sz="3600" dirty="0" err="1"/>
              <a:t>Vragen</a:t>
            </a:r>
            <a:r>
              <a:rPr lang="en-US" sz="3600" dirty="0"/>
              <a:t>?</a:t>
            </a:r>
          </a:p>
        </p:txBody>
      </p:sp>
    </p:spTree>
    <p:extLst>
      <p:ext uri="{BB962C8B-B14F-4D97-AF65-F5344CB8AC3E}">
        <p14:creationId xmlns:p14="http://schemas.microsoft.com/office/powerpoint/2010/main" val="1489942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309B8-0368-8742-A86C-E5A1D6C5E94E}"/>
              </a:ext>
            </a:extLst>
          </p:cNvPr>
          <p:cNvSpPr>
            <a:spLocks noGrp="1"/>
          </p:cNvSpPr>
          <p:nvPr>
            <p:ph type="title"/>
          </p:nvPr>
        </p:nvSpPr>
        <p:spPr/>
        <p:txBody>
          <a:bodyPr/>
          <a:lstStyle/>
          <a:p>
            <a:r>
              <a:rPr lang="en-US" dirty="0"/>
              <a:t> </a:t>
            </a:r>
          </a:p>
        </p:txBody>
      </p:sp>
      <p:sp>
        <p:nvSpPr>
          <p:cNvPr id="4" name="Tijdelijke aanduiding voor inhoud 3">
            <a:extLst>
              <a:ext uri="{FF2B5EF4-FFF2-40B4-BE49-F238E27FC236}">
                <a16:creationId xmlns:a16="http://schemas.microsoft.com/office/drawing/2014/main" id="{820C0864-371B-46F3-BA3F-3D87F8C6D21B}"/>
              </a:ext>
            </a:extLst>
          </p:cNvPr>
          <p:cNvSpPr txBox="1">
            <a:spLocks noGrp="1"/>
          </p:cNvSpPr>
          <p:nvPr>
            <p:ph idx="1"/>
          </p:nvPr>
        </p:nvSpPr>
        <p:spPr>
          <a:xfrm>
            <a:off x="1828800" y="1128713"/>
            <a:ext cx="8537575" cy="3098284"/>
          </a:xfrm>
          <a:prstGeom prst="rect">
            <a:avLst/>
          </a:prstGeom>
          <a:noFill/>
        </p:spPr>
        <p:txBody>
          <a:bodyPr wrap="square" lIns="91440" tIns="45720" rIns="91440" bIns="45720" rtlCol="0" anchor="t">
            <a:spAutoFit/>
          </a:bodyPr>
          <a:lstStyle/>
          <a:p>
            <a:pPr marL="0" indent="0" algn="ctr">
              <a:buNone/>
            </a:pPr>
            <a:r>
              <a:rPr lang="nl-NL" sz="3600" dirty="0"/>
              <a:t>Welke vormen van maatwerk zijn er?</a:t>
            </a:r>
          </a:p>
          <a:p>
            <a:endParaRPr lang="nl-NL" sz="3600" dirty="0"/>
          </a:p>
          <a:p>
            <a:pPr marL="571500" indent="-571500">
              <a:buFont typeface="Arial" panose="020B0604020202020204" pitchFamily="34" charset="0"/>
              <a:buChar char="•"/>
            </a:pPr>
            <a:r>
              <a:rPr lang="nl-NL" sz="3600" dirty="0"/>
              <a:t>Havo versneld examen</a:t>
            </a:r>
          </a:p>
          <a:p>
            <a:pPr marL="571500" indent="-571500">
              <a:buFont typeface="Arial" panose="020B0604020202020204" pitchFamily="34" charset="0"/>
              <a:buChar char="•"/>
            </a:pPr>
            <a:r>
              <a:rPr lang="nl-NL" sz="3600" dirty="0"/>
              <a:t>Havo plus examen</a:t>
            </a:r>
          </a:p>
          <a:p>
            <a:pPr marL="571500" indent="-571500">
              <a:buFont typeface="Arial" panose="020B0604020202020204" pitchFamily="34" charset="0"/>
              <a:buChar char="•"/>
            </a:pPr>
            <a:r>
              <a:rPr lang="nl-NL" sz="3600" dirty="0"/>
              <a:t>Vwo versneld examen</a:t>
            </a:r>
          </a:p>
        </p:txBody>
      </p:sp>
    </p:spTree>
    <p:extLst>
      <p:ext uri="{BB962C8B-B14F-4D97-AF65-F5344CB8AC3E}">
        <p14:creationId xmlns:p14="http://schemas.microsoft.com/office/powerpoint/2010/main" val="1066242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309B8-0368-8742-A86C-E5A1D6C5E94E}"/>
              </a:ext>
            </a:extLst>
          </p:cNvPr>
          <p:cNvSpPr>
            <a:spLocks noGrp="1"/>
          </p:cNvSpPr>
          <p:nvPr>
            <p:ph type="title"/>
          </p:nvPr>
        </p:nvSpPr>
        <p:spPr/>
        <p:txBody>
          <a:bodyPr/>
          <a:lstStyle/>
          <a:p>
            <a:r>
              <a:rPr lang="en-US" dirty="0"/>
              <a:t> </a:t>
            </a:r>
          </a:p>
        </p:txBody>
      </p:sp>
      <p:sp>
        <p:nvSpPr>
          <p:cNvPr id="4" name="Tijdelijke aanduiding voor inhoud 3">
            <a:extLst>
              <a:ext uri="{FF2B5EF4-FFF2-40B4-BE49-F238E27FC236}">
                <a16:creationId xmlns:a16="http://schemas.microsoft.com/office/drawing/2014/main" id="{26B9D57C-48C0-421A-A5D1-926B1F522A8C}"/>
              </a:ext>
            </a:extLst>
          </p:cNvPr>
          <p:cNvSpPr txBox="1">
            <a:spLocks noGrp="1"/>
          </p:cNvSpPr>
          <p:nvPr>
            <p:ph idx="1"/>
          </p:nvPr>
        </p:nvSpPr>
        <p:spPr>
          <a:xfrm>
            <a:off x="1828800" y="1128713"/>
            <a:ext cx="8537575" cy="2765885"/>
          </a:xfrm>
          <a:prstGeom prst="rect">
            <a:avLst/>
          </a:prstGeom>
          <a:noFill/>
        </p:spPr>
        <p:txBody>
          <a:bodyPr wrap="square" rtlCol="0">
            <a:spAutoFit/>
          </a:bodyPr>
          <a:lstStyle/>
          <a:p>
            <a:pPr marL="0" indent="0" algn="ctr">
              <a:buNone/>
            </a:pPr>
            <a:r>
              <a:rPr lang="nl-NL" sz="3600" dirty="0"/>
              <a:t>Voor welke leerlingen geschikt?</a:t>
            </a:r>
          </a:p>
          <a:p>
            <a:pPr marL="342900" indent="-342900">
              <a:buFont typeface="Arial" panose="020B0604020202020204" pitchFamily="34" charset="0"/>
              <a:buChar char="•"/>
            </a:pPr>
            <a:r>
              <a:rPr lang="nl-NL" sz="2400" dirty="0"/>
              <a:t>Leerlingen die iets extra’s aan kunnen</a:t>
            </a:r>
          </a:p>
          <a:p>
            <a:pPr marL="342900" indent="-342900">
              <a:buFont typeface="Arial" panose="020B0604020202020204" pitchFamily="34" charset="0"/>
              <a:buChar char="•"/>
            </a:pPr>
            <a:r>
              <a:rPr lang="nl-NL" sz="2400" dirty="0"/>
              <a:t>Docenten geven aan dat de leerling het aan moet kunnen voor het vak</a:t>
            </a:r>
          </a:p>
          <a:p>
            <a:pPr marL="342900" indent="-342900">
              <a:buFont typeface="Arial" panose="020B0604020202020204" pitchFamily="34" charset="0"/>
              <a:buChar char="•"/>
            </a:pPr>
            <a:r>
              <a:rPr lang="nl-NL" sz="2400" dirty="0"/>
              <a:t>Leerlingen die bereid zijn om extra inspanning te leveren</a:t>
            </a:r>
          </a:p>
          <a:p>
            <a:pPr marL="342900" indent="-342900">
              <a:buFont typeface="Arial" panose="020B0604020202020204" pitchFamily="34" charset="0"/>
              <a:buChar char="•"/>
            </a:pPr>
            <a:r>
              <a:rPr lang="nl-NL" sz="2400" dirty="0"/>
              <a:t>Ouders moeten toestemming verlenen</a:t>
            </a:r>
          </a:p>
        </p:txBody>
      </p:sp>
      <p:sp>
        <p:nvSpPr>
          <p:cNvPr id="5" name="Tekstvak 4">
            <a:extLst>
              <a:ext uri="{FF2B5EF4-FFF2-40B4-BE49-F238E27FC236}">
                <a16:creationId xmlns:a16="http://schemas.microsoft.com/office/drawing/2014/main" id="{66DD8420-2188-4562-9442-29BAD08D5B48}"/>
              </a:ext>
            </a:extLst>
          </p:cNvPr>
          <p:cNvSpPr txBox="1"/>
          <p:nvPr/>
        </p:nvSpPr>
        <p:spPr>
          <a:xfrm>
            <a:off x="1801468" y="4127390"/>
            <a:ext cx="8579044" cy="1384995"/>
          </a:xfrm>
          <a:prstGeom prst="rect">
            <a:avLst/>
          </a:prstGeom>
          <a:noFill/>
        </p:spPr>
        <p:txBody>
          <a:bodyPr wrap="square" lIns="91440" tIns="45720" rIns="91440" bIns="45720" rtlCol="0" anchor="t">
            <a:spAutoFit/>
          </a:bodyPr>
          <a:lstStyle/>
          <a:p>
            <a:pPr algn="ctr"/>
            <a:r>
              <a:rPr lang="nl-NL" sz="2800" dirty="0">
                <a:solidFill>
                  <a:schemeClr val="accent6">
                    <a:lumMod val="75000"/>
                  </a:schemeClr>
                </a:solidFill>
              </a:rPr>
              <a:t>Je moet het echt zeker weten dat je dit wilt, want het vergt veel eigen initiatief, inzet, zelfstandigheid en doorzettingsvermogen!</a:t>
            </a:r>
          </a:p>
        </p:txBody>
      </p:sp>
    </p:spTree>
    <p:extLst>
      <p:ext uri="{BB962C8B-B14F-4D97-AF65-F5344CB8AC3E}">
        <p14:creationId xmlns:p14="http://schemas.microsoft.com/office/powerpoint/2010/main" val="2957986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309B8-0368-8742-A86C-E5A1D6C5E94E}"/>
              </a:ext>
            </a:extLst>
          </p:cNvPr>
          <p:cNvSpPr>
            <a:spLocks noGrp="1"/>
          </p:cNvSpPr>
          <p:nvPr>
            <p:ph type="title"/>
          </p:nvPr>
        </p:nvSpPr>
        <p:spPr/>
        <p:txBody>
          <a:bodyPr/>
          <a:lstStyle/>
          <a:p>
            <a:r>
              <a:rPr lang="en-US" dirty="0"/>
              <a:t> </a:t>
            </a:r>
          </a:p>
        </p:txBody>
      </p:sp>
      <p:sp>
        <p:nvSpPr>
          <p:cNvPr id="4" name="Tijdelijke aanduiding voor inhoud 3">
            <a:extLst>
              <a:ext uri="{FF2B5EF4-FFF2-40B4-BE49-F238E27FC236}">
                <a16:creationId xmlns:a16="http://schemas.microsoft.com/office/drawing/2014/main" id="{C50B6C56-9ACF-4C31-B838-A194AE6BE444}"/>
              </a:ext>
            </a:extLst>
          </p:cNvPr>
          <p:cNvSpPr txBox="1">
            <a:spLocks noGrp="1"/>
          </p:cNvSpPr>
          <p:nvPr>
            <p:ph idx="1"/>
          </p:nvPr>
        </p:nvSpPr>
        <p:spPr>
          <a:xfrm>
            <a:off x="1828800" y="1128713"/>
            <a:ext cx="8537575" cy="4147802"/>
          </a:xfrm>
          <a:prstGeom prst="rect">
            <a:avLst/>
          </a:prstGeom>
          <a:noFill/>
        </p:spPr>
        <p:txBody>
          <a:bodyPr wrap="square" rtlCol="0">
            <a:spAutoFit/>
          </a:bodyPr>
          <a:lstStyle/>
          <a:p>
            <a:pPr marL="0" indent="0" algn="ctr">
              <a:buNone/>
            </a:pPr>
            <a:r>
              <a:rPr lang="nl-NL" sz="3600" dirty="0"/>
              <a:t>Havo en vwo versneld examen</a:t>
            </a:r>
          </a:p>
          <a:p>
            <a:endParaRPr lang="nl-NL" sz="2400" dirty="0"/>
          </a:p>
          <a:p>
            <a:pPr algn="ctr"/>
            <a:r>
              <a:rPr lang="nl-NL" sz="2400" dirty="0" err="1"/>
              <a:t>Één</a:t>
            </a:r>
            <a:r>
              <a:rPr lang="nl-NL" sz="2400" dirty="0"/>
              <a:t> of meer vakken eerder afsluiten </a:t>
            </a:r>
          </a:p>
          <a:p>
            <a:pPr algn="ctr"/>
            <a:endParaRPr lang="nl-NL" sz="2400" dirty="0"/>
          </a:p>
          <a:p>
            <a:pPr marL="342900" indent="-342900">
              <a:buFont typeface="Arial" panose="020B0604020202020204" pitchFamily="34" charset="0"/>
              <a:buChar char="•"/>
            </a:pPr>
            <a:r>
              <a:rPr lang="nl-NL" sz="2400" dirty="0"/>
              <a:t>Aangepast </a:t>
            </a:r>
            <a:r>
              <a:rPr lang="nl-NL" sz="2400" dirty="0" err="1"/>
              <a:t>pta</a:t>
            </a:r>
            <a:r>
              <a:rPr lang="nl-NL" sz="2400" dirty="0"/>
              <a:t> voor het desbetreffende vak (maatwerk </a:t>
            </a:r>
            <a:r>
              <a:rPr lang="nl-NL" sz="2400" dirty="0" err="1"/>
              <a:t>pta</a:t>
            </a:r>
            <a:r>
              <a:rPr lang="nl-NL" sz="2400" dirty="0"/>
              <a:t>)</a:t>
            </a:r>
          </a:p>
          <a:p>
            <a:pPr marL="342900" indent="-342900">
              <a:buFont typeface="Arial" panose="020B0604020202020204" pitchFamily="34" charset="0"/>
              <a:buChar char="•"/>
            </a:pPr>
            <a:r>
              <a:rPr lang="nl-NL" sz="2400" dirty="0"/>
              <a:t>Maatwerk rooster wordt samen met coach ingevuld</a:t>
            </a:r>
          </a:p>
          <a:p>
            <a:pPr marL="342900" indent="-342900">
              <a:buFont typeface="Arial" panose="020B0604020202020204" pitchFamily="34" charset="0"/>
              <a:buChar char="•"/>
            </a:pPr>
            <a:r>
              <a:rPr lang="nl-NL" sz="2400" dirty="0"/>
              <a:t>Examen doen in het voorexamen jaar in het (de) desbetreffende vak(ken)</a:t>
            </a:r>
          </a:p>
          <a:p>
            <a:pPr marL="342900" indent="-342900">
              <a:buFont typeface="Arial" panose="020B0604020202020204" pitchFamily="34" charset="0"/>
              <a:buChar char="•"/>
            </a:pPr>
            <a:endParaRPr lang="nl-NL" sz="2400" dirty="0"/>
          </a:p>
        </p:txBody>
      </p:sp>
    </p:spTree>
    <p:extLst>
      <p:ext uri="{BB962C8B-B14F-4D97-AF65-F5344CB8AC3E}">
        <p14:creationId xmlns:p14="http://schemas.microsoft.com/office/powerpoint/2010/main" val="1962406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309B8-0368-8742-A86C-E5A1D6C5E94E}"/>
              </a:ext>
            </a:extLst>
          </p:cNvPr>
          <p:cNvSpPr>
            <a:spLocks noGrp="1"/>
          </p:cNvSpPr>
          <p:nvPr>
            <p:ph type="title"/>
          </p:nvPr>
        </p:nvSpPr>
        <p:spPr/>
        <p:txBody>
          <a:bodyPr/>
          <a:lstStyle/>
          <a:p>
            <a:r>
              <a:rPr lang="en-US" dirty="0"/>
              <a:t> </a:t>
            </a:r>
          </a:p>
        </p:txBody>
      </p:sp>
      <p:sp>
        <p:nvSpPr>
          <p:cNvPr id="4" name="Tijdelijke aanduiding voor inhoud 3">
            <a:extLst>
              <a:ext uri="{FF2B5EF4-FFF2-40B4-BE49-F238E27FC236}">
                <a16:creationId xmlns:a16="http://schemas.microsoft.com/office/drawing/2014/main" id="{008B1626-5E29-44A0-8AF8-BCDFFB5ED366}"/>
              </a:ext>
            </a:extLst>
          </p:cNvPr>
          <p:cNvSpPr txBox="1">
            <a:spLocks noGrp="1"/>
          </p:cNvSpPr>
          <p:nvPr>
            <p:ph idx="1"/>
          </p:nvPr>
        </p:nvSpPr>
        <p:spPr>
          <a:xfrm>
            <a:off x="1828800" y="1128713"/>
            <a:ext cx="8537575" cy="4279120"/>
          </a:xfrm>
          <a:prstGeom prst="rect">
            <a:avLst/>
          </a:prstGeom>
          <a:noFill/>
        </p:spPr>
        <p:txBody>
          <a:bodyPr wrap="square" rtlCol="0">
            <a:spAutoFit/>
          </a:bodyPr>
          <a:lstStyle/>
          <a:p>
            <a:pPr marL="0" indent="0">
              <a:buNone/>
            </a:pPr>
            <a:r>
              <a:rPr lang="nl-NL" sz="3600" dirty="0"/>
              <a:t>Waar moet je op letten bij versnellen?</a:t>
            </a:r>
          </a:p>
          <a:p>
            <a:pPr marL="0" indent="0">
              <a:buNone/>
            </a:pPr>
            <a:r>
              <a:rPr lang="nl-NL" sz="2000" dirty="0">
                <a:solidFill>
                  <a:srgbClr val="365F91"/>
                </a:solidFill>
                <a:latin typeface="Arial" panose="020B0604020202020204" pitchFamily="34" charset="0"/>
              </a:rPr>
              <a:t>Mag een vak dat is afgesloten in het voorexamenjaar blijven staan wanneer een leerling blijft zitten?  </a:t>
            </a:r>
          </a:p>
          <a:p>
            <a:r>
              <a:rPr lang="nl-NL" sz="2000" dirty="0">
                <a:solidFill>
                  <a:srgbClr val="000000"/>
                </a:solidFill>
                <a:latin typeface="Arial" panose="020B0604020202020204" pitchFamily="34" charset="0"/>
              </a:rPr>
              <a:t>het CE-cijfer vervalt. Hij moet dus opnieuw examen afleggen in dat vak.</a:t>
            </a:r>
          </a:p>
          <a:p>
            <a:r>
              <a:rPr lang="nl-NL" sz="2000" dirty="0">
                <a:solidFill>
                  <a:srgbClr val="000000"/>
                </a:solidFill>
                <a:latin typeface="Arial" panose="020B0604020202020204" pitchFamily="34" charset="0"/>
              </a:rPr>
              <a:t>Doet de leerling in 4 vwo centraal examen in een vak en blijft hij het jaar daarna in 5 vwo zitten, dan blijft het resultaat behaald in 4 vwo wel staan.</a:t>
            </a:r>
          </a:p>
          <a:p>
            <a:pPr marL="0" indent="0">
              <a:buNone/>
            </a:pPr>
            <a:r>
              <a:rPr lang="nl-NL" sz="2000" dirty="0">
                <a:solidFill>
                  <a:srgbClr val="365F91"/>
                </a:solidFill>
                <a:latin typeface="Arial" panose="020B0604020202020204" pitchFamily="34" charset="0"/>
              </a:rPr>
              <a:t>Heeft een leerling die versneld examen doet dezelfde rechten met betrekking tot herkansen als een leerling die gespreid examen doet?</a:t>
            </a:r>
            <a:r>
              <a:rPr lang="nl-NL" sz="2000" dirty="0">
                <a:solidFill>
                  <a:srgbClr val="000000"/>
                </a:solidFill>
                <a:latin typeface="Arial" panose="020B0604020202020204" pitchFamily="34" charset="0"/>
              </a:rPr>
              <a:t> </a:t>
            </a:r>
          </a:p>
          <a:p>
            <a:r>
              <a:rPr lang="nl-NL" sz="2000" dirty="0">
                <a:solidFill>
                  <a:srgbClr val="000000"/>
                </a:solidFill>
                <a:latin typeface="Arial" panose="020B0604020202020204" pitchFamily="34" charset="0"/>
              </a:rPr>
              <a:t>Nee. Het gaat hier om excellente leerlingen en daarom geldt deze regel niet. De leerling kan wel zijn herkansing uitstellen tot het jaar waarin het volledige examen wordt behaald.</a:t>
            </a:r>
            <a:endParaRPr lang="nl-NL" sz="2000" dirty="0"/>
          </a:p>
        </p:txBody>
      </p:sp>
    </p:spTree>
    <p:extLst>
      <p:ext uri="{BB962C8B-B14F-4D97-AF65-F5344CB8AC3E}">
        <p14:creationId xmlns:p14="http://schemas.microsoft.com/office/powerpoint/2010/main" val="2233475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309B8-0368-8742-A86C-E5A1D6C5E94E}"/>
              </a:ext>
            </a:extLst>
          </p:cNvPr>
          <p:cNvSpPr>
            <a:spLocks noGrp="1"/>
          </p:cNvSpPr>
          <p:nvPr>
            <p:ph type="title"/>
          </p:nvPr>
        </p:nvSpPr>
        <p:spPr/>
        <p:txBody>
          <a:bodyPr/>
          <a:lstStyle/>
          <a:p>
            <a:r>
              <a:rPr lang="en-US" dirty="0"/>
              <a:t> </a:t>
            </a:r>
          </a:p>
        </p:txBody>
      </p:sp>
      <p:sp>
        <p:nvSpPr>
          <p:cNvPr id="4" name="Tijdelijke aanduiding voor inhoud 3">
            <a:extLst>
              <a:ext uri="{FF2B5EF4-FFF2-40B4-BE49-F238E27FC236}">
                <a16:creationId xmlns:a16="http://schemas.microsoft.com/office/drawing/2014/main" id="{934D7721-9AF2-4B24-AB7A-77E41A3EAD02}"/>
              </a:ext>
            </a:extLst>
          </p:cNvPr>
          <p:cNvSpPr txBox="1">
            <a:spLocks noGrp="1"/>
          </p:cNvSpPr>
          <p:nvPr>
            <p:ph idx="1"/>
          </p:nvPr>
        </p:nvSpPr>
        <p:spPr>
          <a:xfrm>
            <a:off x="1828800" y="1128713"/>
            <a:ext cx="8537575" cy="3354765"/>
          </a:xfrm>
          <a:prstGeom prst="rect">
            <a:avLst/>
          </a:prstGeom>
          <a:noFill/>
        </p:spPr>
        <p:txBody>
          <a:bodyPr wrap="square" rtlCol="0">
            <a:spAutoFit/>
          </a:bodyPr>
          <a:lstStyle/>
          <a:p>
            <a:pPr marL="0" indent="0" algn="ctr">
              <a:buNone/>
            </a:pPr>
            <a:r>
              <a:rPr lang="nl-NL" sz="3600" dirty="0"/>
              <a:t>Havo plus examen</a:t>
            </a:r>
          </a:p>
          <a:p>
            <a:pPr algn="ctr"/>
            <a:endParaRPr lang="nl-NL" sz="2400" dirty="0"/>
          </a:p>
          <a:p>
            <a:pPr algn="ctr"/>
            <a:r>
              <a:rPr lang="nl-NL" sz="2400" dirty="0" err="1"/>
              <a:t>Één</a:t>
            </a:r>
            <a:r>
              <a:rPr lang="nl-NL" sz="2400" dirty="0"/>
              <a:t> of meerdere vakken op vwo niveau</a:t>
            </a:r>
          </a:p>
          <a:p>
            <a:pPr algn="ctr"/>
            <a:endParaRPr lang="nl-NL" sz="2400" dirty="0"/>
          </a:p>
          <a:p>
            <a:pPr marL="342900" indent="-342900">
              <a:buFont typeface="Arial" panose="020B0604020202020204" pitchFamily="34" charset="0"/>
              <a:buChar char="•"/>
            </a:pPr>
            <a:r>
              <a:rPr lang="nl-NL" sz="2400" dirty="0"/>
              <a:t>Dit betekent dus versnellen en op een hoger niveau.</a:t>
            </a:r>
          </a:p>
          <a:p>
            <a:pPr marL="342900" indent="-342900">
              <a:buFont typeface="Arial" panose="020B0604020202020204" pitchFamily="34" charset="0"/>
              <a:buChar char="•"/>
            </a:pPr>
            <a:r>
              <a:rPr lang="nl-NL" sz="2400" dirty="0"/>
              <a:t>Aangepast </a:t>
            </a:r>
            <a:r>
              <a:rPr lang="nl-NL" sz="2400" dirty="0" err="1"/>
              <a:t>pta</a:t>
            </a:r>
            <a:r>
              <a:rPr lang="nl-NL" sz="2400" dirty="0"/>
              <a:t> voor het (de) desbetreffende vak(ken)</a:t>
            </a:r>
          </a:p>
          <a:p>
            <a:pPr marL="342900" indent="-342900">
              <a:buFont typeface="Arial" panose="020B0604020202020204" pitchFamily="34" charset="0"/>
              <a:buChar char="•"/>
            </a:pPr>
            <a:r>
              <a:rPr lang="nl-NL" sz="2400" dirty="0"/>
              <a:t>Maatwerk rooster </a:t>
            </a:r>
          </a:p>
        </p:txBody>
      </p:sp>
    </p:spTree>
    <p:extLst>
      <p:ext uri="{BB962C8B-B14F-4D97-AF65-F5344CB8AC3E}">
        <p14:creationId xmlns:p14="http://schemas.microsoft.com/office/powerpoint/2010/main" val="3177357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309B8-0368-8742-A86C-E5A1D6C5E94E}"/>
              </a:ext>
            </a:extLst>
          </p:cNvPr>
          <p:cNvSpPr>
            <a:spLocks noGrp="1"/>
          </p:cNvSpPr>
          <p:nvPr>
            <p:ph type="title"/>
          </p:nvPr>
        </p:nvSpPr>
        <p:spPr/>
        <p:txBody>
          <a:bodyPr/>
          <a:lstStyle/>
          <a:p>
            <a:r>
              <a:rPr lang="en-US" dirty="0"/>
              <a:t> </a:t>
            </a:r>
          </a:p>
        </p:txBody>
      </p:sp>
      <p:sp>
        <p:nvSpPr>
          <p:cNvPr id="4" name="Tijdelijke aanduiding voor inhoud 3">
            <a:extLst>
              <a:ext uri="{FF2B5EF4-FFF2-40B4-BE49-F238E27FC236}">
                <a16:creationId xmlns:a16="http://schemas.microsoft.com/office/drawing/2014/main" id="{B5FCA038-7BE8-404E-AE02-0F1ADE21E59D}"/>
              </a:ext>
            </a:extLst>
          </p:cNvPr>
          <p:cNvSpPr txBox="1">
            <a:spLocks noGrp="1"/>
          </p:cNvSpPr>
          <p:nvPr>
            <p:ph idx="1"/>
          </p:nvPr>
        </p:nvSpPr>
        <p:spPr>
          <a:xfrm>
            <a:off x="1828800" y="1128713"/>
            <a:ext cx="8537575" cy="4223720"/>
          </a:xfrm>
          <a:prstGeom prst="rect">
            <a:avLst/>
          </a:prstGeom>
          <a:noFill/>
        </p:spPr>
        <p:txBody>
          <a:bodyPr wrap="square" rtlCol="0">
            <a:spAutoFit/>
          </a:bodyPr>
          <a:lstStyle/>
          <a:p>
            <a:pPr marL="0" indent="0">
              <a:buNone/>
            </a:pPr>
            <a:r>
              <a:rPr lang="nl-NL" sz="3600" dirty="0"/>
              <a:t>Waar moet je op letten bij een plus diploma?</a:t>
            </a:r>
            <a:endParaRPr lang="nl-NL" sz="2400" dirty="0"/>
          </a:p>
          <a:p>
            <a:pPr marL="0" indent="0">
              <a:buNone/>
            </a:pPr>
            <a:r>
              <a:rPr lang="nl-NL" sz="2400" dirty="0">
                <a:solidFill>
                  <a:schemeClr val="accent5">
                    <a:lumMod val="75000"/>
                  </a:schemeClr>
                </a:solidFill>
              </a:rPr>
              <a:t>Wat als ik het hogere niveau niet haal op het examen?</a:t>
            </a:r>
          </a:p>
          <a:p>
            <a:r>
              <a:rPr lang="nl-NL" sz="2400" dirty="0">
                <a:solidFill>
                  <a:srgbClr val="000000"/>
                </a:solidFill>
              </a:rPr>
              <a:t>Dan mag je alsnog eindexamen in dat vak afleggen op havo. Dit examen dat dan zal plaatsvinden in het 2e tijdvak geldt dan niet als herkansing. De leerling behoudt zo het recht op herkansing.</a:t>
            </a:r>
          </a:p>
          <a:p>
            <a:pPr marL="0" indent="0">
              <a:buNone/>
            </a:pPr>
            <a:endParaRPr lang="nl-NL" sz="2400">
              <a:solidFill>
                <a:schemeClr val="accent5">
                  <a:lumMod val="75000"/>
                </a:schemeClr>
              </a:solidFill>
            </a:endParaRPr>
          </a:p>
          <a:p>
            <a:pPr marL="0" indent="0">
              <a:buNone/>
            </a:pPr>
            <a:r>
              <a:rPr lang="nl-NL" sz="2400">
                <a:solidFill>
                  <a:schemeClr val="accent5">
                    <a:lumMod val="75000"/>
                  </a:schemeClr>
                </a:solidFill>
              </a:rPr>
              <a:t>Mag </a:t>
            </a:r>
            <a:r>
              <a:rPr lang="nl-NL" sz="2400" dirty="0">
                <a:solidFill>
                  <a:schemeClr val="accent5">
                    <a:lumMod val="75000"/>
                  </a:schemeClr>
                </a:solidFill>
              </a:rPr>
              <a:t>ik het examencijfer als ik het niet haal laten omzetten naar havo?</a:t>
            </a:r>
          </a:p>
          <a:p>
            <a:r>
              <a:rPr lang="nl-NL" sz="2400" dirty="0"/>
              <a:t>Nee dat mag niet. Je mag het herkansen of van de bovenstaande regeling gebruik maken</a:t>
            </a:r>
          </a:p>
        </p:txBody>
      </p:sp>
    </p:spTree>
    <p:extLst>
      <p:ext uri="{BB962C8B-B14F-4D97-AF65-F5344CB8AC3E}">
        <p14:creationId xmlns:p14="http://schemas.microsoft.com/office/powerpoint/2010/main" val="403171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309B8-0368-8742-A86C-E5A1D6C5E94E}"/>
              </a:ext>
            </a:extLst>
          </p:cNvPr>
          <p:cNvSpPr>
            <a:spLocks noGrp="1"/>
          </p:cNvSpPr>
          <p:nvPr>
            <p:ph type="title"/>
          </p:nvPr>
        </p:nvSpPr>
        <p:spPr/>
        <p:txBody>
          <a:bodyPr/>
          <a:lstStyle/>
          <a:p>
            <a:r>
              <a:rPr lang="en-US" dirty="0"/>
              <a:t> </a:t>
            </a:r>
          </a:p>
        </p:txBody>
      </p:sp>
      <p:sp>
        <p:nvSpPr>
          <p:cNvPr id="4" name="Tijdelijke aanduiding voor inhoud 3">
            <a:extLst>
              <a:ext uri="{FF2B5EF4-FFF2-40B4-BE49-F238E27FC236}">
                <a16:creationId xmlns:a16="http://schemas.microsoft.com/office/drawing/2014/main" id="{BE2AE799-9073-4B72-B605-5DBF36D6ED28}"/>
              </a:ext>
            </a:extLst>
          </p:cNvPr>
          <p:cNvSpPr txBox="1">
            <a:spLocks noGrp="1"/>
          </p:cNvSpPr>
          <p:nvPr>
            <p:ph idx="1"/>
          </p:nvPr>
        </p:nvSpPr>
        <p:spPr>
          <a:xfrm>
            <a:off x="1827212" y="887238"/>
            <a:ext cx="8537575" cy="5016758"/>
          </a:xfrm>
          <a:prstGeom prst="rect">
            <a:avLst/>
          </a:prstGeom>
          <a:noFill/>
        </p:spPr>
        <p:txBody>
          <a:bodyPr wrap="square" lIns="91440" tIns="45720" rIns="91440" bIns="45720" rtlCol="0" anchor="t">
            <a:spAutoFit/>
          </a:bodyPr>
          <a:lstStyle/>
          <a:p>
            <a:pPr marL="0" indent="0" algn="ctr">
              <a:buNone/>
            </a:pPr>
            <a:r>
              <a:rPr lang="nl-NL" sz="3600" dirty="0"/>
              <a:t>Wat levert het op?</a:t>
            </a:r>
          </a:p>
          <a:p>
            <a:pPr marL="0" indent="0">
              <a:buNone/>
            </a:pPr>
            <a:r>
              <a:rPr lang="nl-NL" sz="2400" b="1" dirty="0"/>
              <a:t>Versnellen</a:t>
            </a:r>
          </a:p>
          <a:p>
            <a:pPr marL="342900" indent="-342900">
              <a:buFont typeface="Arial" panose="020B0604020202020204" pitchFamily="34" charset="0"/>
              <a:buChar char="•"/>
            </a:pPr>
            <a:r>
              <a:rPr lang="nl-NL" sz="2400" dirty="0"/>
              <a:t>Ruimte in het examenjaar om aan de andere vakken te werken.</a:t>
            </a:r>
          </a:p>
          <a:p>
            <a:pPr marL="342900" indent="-342900">
              <a:buFont typeface="Arial" panose="020B0604020202020204" pitchFamily="34" charset="0"/>
              <a:buChar char="•"/>
            </a:pPr>
            <a:r>
              <a:rPr lang="nl-NL" sz="2400" dirty="0"/>
              <a:t>Stage lopen en/of werken aan vaardigheden nodig voor de vervolgopleiding. (</a:t>
            </a:r>
            <a:r>
              <a:rPr lang="nl-NL" sz="2400" dirty="0">
                <a:solidFill>
                  <a:srgbClr val="00B0F0"/>
                </a:solidFill>
              </a:rPr>
              <a:t>C</a:t>
            </a:r>
            <a:r>
              <a:rPr lang="nl-NL" sz="2400" dirty="0"/>
              <a:t>obbenhagen </a:t>
            </a:r>
            <a:r>
              <a:rPr lang="nl-NL" sz="2400" dirty="0">
                <a:solidFill>
                  <a:srgbClr val="00B0F0"/>
                </a:solidFill>
              </a:rPr>
              <a:t>V</a:t>
            </a:r>
            <a:r>
              <a:rPr lang="nl-NL" sz="2400" dirty="0"/>
              <a:t>aardigheden) </a:t>
            </a:r>
          </a:p>
          <a:p>
            <a:pPr marL="342900" indent="-342900">
              <a:buFont typeface="Arial" panose="020B0604020202020204" pitchFamily="34" charset="0"/>
              <a:buChar char="•"/>
            </a:pPr>
            <a:r>
              <a:rPr lang="nl-NL" sz="2400" dirty="0"/>
              <a:t>Bij versneld examen zou een leerling al wat kunnen volgen op de vervolgopleiding. (dit is nu in sommige gevallen al mogelijk)</a:t>
            </a:r>
          </a:p>
          <a:p>
            <a:pPr marL="0" indent="0">
              <a:buNone/>
            </a:pPr>
            <a:r>
              <a:rPr lang="nl-NL" sz="2400" b="1" dirty="0"/>
              <a:t>Plus diploma</a:t>
            </a:r>
          </a:p>
          <a:p>
            <a:pPr marL="342900" indent="-342900">
              <a:buFont typeface="Arial" panose="020B0604020202020204" pitchFamily="34" charset="0"/>
              <a:buChar char="•"/>
            </a:pPr>
            <a:r>
              <a:rPr lang="nl-NL" sz="2400" dirty="0"/>
              <a:t>Op dit moment nog geen concrete voordelen. Er wordt nagedacht over leerlingen met havo-plus en mavo-plus in te laten stromen op een hoger niveau of te laten versnellen op hbo of mbo</a:t>
            </a:r>
          </a:p>
        </p:txBody>
      </p:sp>
    </p:spTree>
    <p:extLst>
      <p:ext uri="{BB962C8B-B14F-4D97-AF65-F5344CB8AC3E}">
        <p14:creationId xmlns:p14="http://schemas.microsoft.com/office/powerpoint/2010/main" val="569218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309B8-0368-8742-A86C-E5A1D6C5E94E}"/>
              </a:ext>
            </a:extLst>
          </p:cNvPr>
          <p:cNvSpPr>
            <a:spLocks noGrp="1"/>
          </p:cNvSpPr>
          <p:nvPr>
            <p:ph type="title"/>
          </p:nvPr>
        </p:nvSpPr>
        <p:spPr/>
        <p:txBody>
          <a:bodyPr/>
          <a:lstStyle/>
          <a:p>
            <a:r>
              <a:rPr lang="en-US" dirty="0"/>
              <a:t> </a:t>
            </a:r>
          </a:p>
        </p:txBody>
      </p:sp>
      <p:sp>
        <p:nvSpPr>
          <p:cNvPr id="8" name="Content Placeholder 7">
            <a:extLst>
              <a:ext uri="{FF2B5EF4-FFF2-40B4-BE49-F238E27FC236}">
                <a16:creationId xmlns:a16="http://schemas.microsoft.com/office/drawing/2014/main" id="{CFDA5FD9-B465-6741-82B4-71A4150C339F}"/>
              </a:ext>
            </a:extLst>
          </p:cNvPr>
          <p:cNvSpPr>
            <a:spLocks noGrp="1"/>
          </p:cNvSpPr>
          <p:nvPr>
            <p:ph idx="1"/>
          </p:nvPr>
        </p:nvSpPr>
        <p:spPr>
          <a:xfrm>
            <a:off x="1152526" y="1383393"/>
            <a:ext cx="9537244" cy="3995056"/>
          </a:xfrm>
        </p:spPr>
        <p:txBody>
          <a:bodyPr vert="horz" lIns="91440" tIns="45720" rIns="91440" bIns="45720" rtlCol="0" anchor="t">
            <a:normAutofit/>
          </a:bodyPr>
          <a:lstStyle/>
          <a:p>
            <a:pPr marL="0" indent="0" algn="ctr">
              <a:buNone/>
            </a:pPr>
            <a:r>
              <a:rPr lang="en-US" sz="3600" dirty="0" err="1">
                <a:cs typeface="Calibri"/>
              </a:rPr>
              <a:t>Wanneer</a:t>
            </a:r>
            <a:r>
              <a:rPr lang="en-US" sz="3600" dirty="0">
                <a:cs typeface="Calibri"/>
              </a:rPr>
              <a:t> </a:t>
            </a:r>
            <a:r>
              <a:rPr lang="en-US" sz="3600" dirty="0" err="1">
                <a:cs typeface="Calibri"/>
              </a:rPr>
              <a:t>wordt</a:t>
            </a:r>
            <a:r>
              <a:rPr lang="en-US" sz="3600" dirty="0">
                <a:cs typeface="Calibri"/>
              </a:rPr>
              <a:t> </a:t>
            </a:r>
            <a:r>
              <a:rPr lang="en-US" sz="3600" dirty="0" err="1">
                <a:cs typeface="Calibri"/>
              </a:rPr>
              <a:t>besloten</a:t>
            </a:r>
            <a:r>
              <a:rPr lang="en-US" sz="3600" dirty="0">
                <a:cs typeface="Calibri"/>
              </a:rPr>
              <a:t> over start </a:t>
            </a:r>
            <a:r>
              <a:rPr lang="en-US" sz="3600" dirty="0" err="1">
                <a:cs typeface="Calibri"/>
              </a:rPr>
              <a:t>maatwerk</a:t>
            </a:r>
            <a:r>
              <a:rPr lang="en-US" sz="3600" dirty="0">
                <a:cs typeface="Calibri"/>
              </a:rPr>
              <a:t>?</a:t>
            </a:r>
            <a:endParaRPr lang="nl-NL" dirty="0"/>
          </a:p>
          <a:p>
            <a:pPr marL="0" indent="0" algn="ctr">
              <a:buNone/>
            </a:pPr>
            <a:endParaRPr lang="en-US"/>
          </a:p>
          <a:p>
            <a:pPr marL="0" indent="0">
              <a:buNone/>
            </a:pPr>
            <a:r>
              <a:rPr lang="en-US" sz="2400" dirty="0">
                <a:cs typeface="Calibri"/>
              </a:rPr>
              <a:t>In </a:t>
            </a:r>
            <a:r>
              <a:rPr lang="en-US" sz="2400" err="1">
                <a:cs typeface="Calibri"/>
              </a:rPr>
              <a:t>klas</a:t>
            </a:r>
            <a:r>
              <a:rPr lang="en-US" sz="2400" dirty="0">
                <a:cs typeface="Calibri"/>
              </a:rPr>
              <a:t> 4 </a:t>
            </a:r>
            <a:r>
              <a:rPr lang="en-US" sz="2400" err="1">
                <a:cs typeface="Calibri"/>
              </a:rPr>
              <a:t>nemen</a:t>
            </a:r>
            <a:r>
              <a:rPr lang="en-US" sz="2400" dirty="0">
                <a:cs typeface="Calibri"/>
              </a:rPr>
              <a:t> de </a:t>
            </a:r>
            <a:r>
              <a:rPr lang="en-US" sz="2400">
                <a:cs typeface="Calibri"/>
              </a:rPr>
              <a:t>docenten op </a:t>
            </a:r>
            <a:r>
              <a:rPr lang="en-US" sz="2400" b="1">
                <a:cs typeface="Calibri"/>
              </a:rPr>
              <a:t>4 oktober</a:t>
            </a:r>
            <a:r>
              <a:rPr lang="en-US" sz="2400">
                <a:cs typeface="Calibri"/>
              </a:rPr>
              <a:t> een beslissing welke leerlingen deel mogen nemen aan dit traject. Hierbij worden de adviezen van het 3e leerjaar en de inzet tijdens de eerste 3 weken meegewogen.</a:t>
            </a:r>
          </a:p>
          <a:p>
            <a:pPr marL="0" indent="0">
              <a:buNone/>
            </a:pPr>
            <a:endParaRPr lang="en-US" sz="2400" dirty="0">
              <a:cs typeface="Calibri"/>
            </a:endParaRPr>
          </a:p>
          <a:p>
            <a:pPr marL="0" indent="0">
              <a:buNone/>
            </a:pPr>
            <a:r>
              <a:rPr lang="en-US" sz="2400" b="1">
                <a:cs typeface="Calibri"/>
              </a:rPr>
              <a:t>Mevrouw Carti</a:t>
            </a:r>
            <a:r>
              <a:rPr lang="en-US" sz="2400">
                <a:cs typeface="Calibri"/>
              </a:rPr>
              <a:t> zal de </a:t>
            </a:r>
            <a:r>
              <a:rPr lang="en-US" sz="2400" b="1">
                <a:cs typeface="Calibri"/>
              </a:rPr>
              <a:t>coördinatie </a:t>
            </a:r>
            <a:r>
              <a:rPr lang="en-US" sz="2400">
                <a:cs typeface="Calibri"/>
              </a:rPr>
              <a:t>van de maatwerkleerlingen op zich nemen en regelmatig overleg voeren met de LECO's bovenbouw en de teamleider.</a:t>
            </a:r>
            <a:endParaRPr lang="en-US" sz="2400" dirty="0">
              <a:cs typeface="Calibri"/>
            </a:endParaRPr>
          </a:p>
        </p:txBody>
      </p:sp>
    </p:spTree>
    <p:extLst>
      <p:ext uri="{BB962C8B-B14F-4D97-AF65-F5344CB8AC3E}">
        <p14:creationId xmlns:p14="http://schemas.microsoft.com/office/powerpoint/2010/main" val="4456369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CF41D025483D041BFE12463BEB3C4D1" ma:contentTypeVersion="8" ma:contentTypeDescription="Een nieuw document maken." ma:contentTypeScope="" ma:versionID="ba18e21ebb0de3ed0cf3ba7f2f1cbe80">
  <xsd:schema xmlns:xsd="http://www.w3.org/2001/XMLSchema" xmlns:xs="http://www.w3.org/2001/XMLSchema" xmlns:p="http://schemas.microsoft.com/office/2006/metadata/properties" xmlns:ns2="96c03356-be4e-4a8e-a283-22c0b34c75c2" xmlns:ns3="fc160b36-26ee-4fbd-a979-169d72691af5" targetNamespace="http://schemas.microsoft.com/office/2006/metadata/properties" ma:root="true" ma:fieldsID="4feee0bc670187ad58a489d64123cd0b" ns2:_="" ns3:_="">
    <xsd:import namespace="96c03356-be4e-4a8e-a283-22c0b34c75c2"/>
    <xsd:import namespace="fc160b36-26ee-4fbd-a979-169d72691af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c03356-be4e-4a8e-a283-22c0b34c75c2"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c160b36-26ee-4fbd-a979-169d72691af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B25CDC3-64AE-45A1-941E-806585CAEF09}">
  <ds:schemaRefs>
    <ds:schemaRef ds:uri="http://schemas.microsoft.com/sharepoint/v3/contenttype/forms"/>
  </ds:schemaRefs>
</ds:datastoreItem>
</file>

<file path=customXml/itemProps2.xml><?xml version="1.0" encoding="utf-8"?>
<ds:datastoreItem xmlns:ds="http://schemas.openxmlformats.org/officeDocument/2006/customXml" ds:itemID="{43F212C0-D235-4607-83EB-F5CC83F586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c03356-be4e-4a8e-a283-22c0b34c75c2"/>
    <ds:schemaRef ds:uri="fc160b36-26ee-4fbd-a979-169d72691a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E774CE7-3213-442B-9BB4-888D5FE5F9DA}">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
  <TotalTime>0</TotalTime>
  <Words>568</Words>
  <Application>Microsoft Office PowerPoint</Application>
  <PresentationFormat>Breedbeeld</PresentationFormat>
  <Paragraphs>60</Paragraphs>
  <Slides>10</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10</vt:i4>
      </vt:variant>
    </vt:vector>
  </HeadingPairs>
  <TitlesOfParts>
    <vt:vector size="14" baseType="lpstr">
      <vt:lpstr>Arial</vt:lpstr>
      <vt:lpstr>Calibri</vt:lpstr>
      <vt:lpstr>Calibri Light</vt:lpstr>
      <vt:lpstr>Office Theme</vt:lpstr>
      <vt:lpstr>Maatwerk traject en maatwerkdiploma    Adrienne van Pelt-Kamphuis teamleider bovenbouw  Karen Hensgens teamleider onderbouw  Rasnaly Carti decaan / maatwerkcoördinator</vt:lpstr>
      <vt:lpstr> </vt:lpstr>
      <vt:lpstr> </vt:lpstr>
      <vt:lpstr> </vt:lpstr>
      <vt:lpstr> </vt:lpstr>
      <vt:lpstr> </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Rekveld, Sanne</cp:lastModifiedBy>
  <cp:revision>78</cp:revision>
  <dcterms:created xsi:type="dcterms:W3CDTF">2019-10-03T09:26:05Z</dcterms:created>
  <dcterms:modified xsi:type="dcterms:W3CDTF">2021-07-08T09:38:49Z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0x0101009CF41D025483D041BFE12463BEB3C4D1</vt:lpwstr>
  </property>
  <property fmtid="{D5CDD505-2E9C-101B-9397-08002B2CF9AE}" pid="3" name="MSIP_Label_415030db-5b96-4a80-bef5-9bbf300e0d2e_Enabled">
    <vt:lpwstr>True</vt:lpwstr>
  </property>
  <property fmtid="{D5CDD505-2E9C-101B-9397-08002B2CF9AE}" pid="4" name="MSIP_Label_415030db-5b96-4a80-bef5-9bbf300e0d2e_SiteId">
    <vt:lpwstr>9e9002aa-e50e-44b8-bb7a-021d21198024</vt:lpwstr>
  </property>
  <property fmtid="{D5CDD505-2E9C-101B-9397-08002B2CF9AE}" pid="5" name="MSIP_Label_415030db-5b96-4a80-bef5-9bbf300e0d2e_Owner">
    <vt:lpwstr>pelt.a@2college.nl</vt:lpwstr>
  </property>
  <property fmtid="{D5CDD505-2E9C-101B-9397-08002B2CF9AE}" pid="6" name="MSIP_Label_415030db-5b96-4a80-bef5-9bbf300e0d2e_SetDate">
    <vt:lpwstr>2021-02-09T10:49:29.8497939Z</vt:lpwstr>
  </property>
  <property fmtid="{D5CDD505-2E9C-101B-9397-08002B2CF9AE}" pid="7" name="MSIP_Label_415030db-5b96-4a80-bef5-9bbf300e0d2e_Name">
    <vt:lpwstr>Algemeen</vt:lpwstr>
  </property>
  <property fmtid="{D5CDD505-2E9C-101B-9397-08002B2CF9AE}" pid="8" name="MSIP_Label_415030db-5b96-4a80-bef5-9bbf300e0d2e_Application">
    <vt:lpwstr>Microsoft Azure Information Protection</vt:lpwstr>
  </property>
  <property fmtid="{D5CDD505-2E9C-101B-9397-08002B2CF9AE}" pid="9" name="MSIP_Label_415030db-5b96-4a80-bef5-9bbf300e0d2e_ActionId">
    <vt:lpwstr>21c9bfbb-b4b3-4997-b151-d896bb76ccd3</vt:lpwstr>
  </property>
  <property fmtid="{D5CDD505-2E9C-101B-9397-08002B2CF9AE}" pid="10" name="MSIP_Label_415030db-5b96-4a80-bef5-9bbf300e0d2e_Extended_MSFT_Method">
    <vt:lpwstr>Automatic</vt:lpwstr>
  </property>
  <property fmtid="{D5CDD505-2E9C-101B-9397-08002B2CF9AE}" pid="11" name="Sensitivity">
    <vt:lpwstr>Algemeen</vt:lpwstr>
  </property>
</Properties>
</file>