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sldIdLst>
    <p:sldId id="257" r:id="rId5"/>
    <p:sldId id="259" r:id="rId6"/>
    <p:sldId id="274" r:id="rId7"/>
    <p:sldId id="260" r:id="rId8"/>
    <p:sldId id="261" r:id="rId9"/>
    <p:sldId id="262" r:id="rId10"/>
    <p:sldId id="275" r:id="rId11"/>
    <p:sldId id="263" r:id="rId12"/>
    <p:sldId id="264" r:id="rId13"/>
    <p:sldId id="265" r:id="rId14"/>
    <p:sldId id="266" r:id="rId15"/>
    <p:sldId id="267" r:id="rId16"/>
    <p:sldId id="268"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986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D94794-6CC1-4DA2-8A55-9551BF7DA60B}" v="2" dt="2024-10-08T08:57:11.291"/>
    <p1510:client id="{7B8B854A-584E-41C6-B70F-2EA3CA708260}" v="85" dt="2024-10-08T06:42:54.788"/>
    <p1510:client id="{BCF3E8F6-6A30-6018-4826-FAF511A1C83A}" v="7" dt="2024-10-08T09:34:39.5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oone" userId="S::boone.v@2college.nl::94585cec-c695-4b10-bb2e-43f107354ac8" providerId="AD" clId="Web-{BCF3E8F6-6A30-6018-4826-FAF511A1C83A}"/>
    <pc:docChg chg="modSld">
      <pc:chgData name="Vera Boone" userId="S::boone.v@2college.nl::94585cec-c695-4b10-bb2e-43f107354ac8" providerId="AD" clId="Web-{BCF3E8F6-6A30-6018-4826-FAF511A1C83A}" dt="2024-10-08T09:30:20.135" v="4" actId="20577"/>
      <pc:docMkLst>
        <pc:docMk/>
      </pc:docMkLst>
      <pc:sldChg chg="modSp">
        <pc:chgData name="Vera Boone" userId="S::boone.v@2college.nl::94585cec-c695-4b10-bb2e-43f107354ac8" providerId="AD" clId="Web-{BCF3E8F6-6A30-6018-4826-FAF511A1C83A}" dt="2024-10-08T09:27:00.113" v="2" actId="20577"/>
        <pc:sldMkLst>
          <pc:docMk/>
          <pc:sldMk cId="3250429484" sldId="260"/>
        </pc:sldMkLst>
        <pc:spChg chg="mod">
          <ac:chgData name="Vera Boone" userId="S::boone.v@2college.nl::94585cec-c695-4b10-bb2e-43f107354ac8" providerId="AD" clId="Web-{BCF3E8F6-6A30-6018-4826-FAF511A1C83A}" dt="2024-10-08T09:27:00.113" v="2" actId="20577"/>
          <ac:spMkLst>
            <pc:docMk/>
            <pc:sldMk cId="3250429484" sldId="260"/>
            <ac:spMk id="3" creationId="{E7E59AAB-2116-47EF-9666-61DB9A5C2651}"/>
          </ac:spMkLst>
        </pc:spChg>
      </pc:sldChg>
      <pc:sldChg chg="modSp">
        <pc:chgData name="Vera Boone" userId="S::boone.v@2college.nl::94585cec-c695-4b10-bb2e-43f107354ac8" providerId="AD" clId="Web-{BCF3E8F6-6A30-6018-4826-FAF511A1C83A}" dt="2024-10-08T09:30:20.135" v="4" actId="20577"/>
        <pc:sldMkLst>
          <pc:docMk/>
          <pc:sldMk cId="1298607929" sldId="266"/>
        </pc:sldMkLst>
        <pc:spChg chg="mod">
          <ac:chgData name="Vera Boone" userId="S::boone.v@2college.nl::94585cec-c695-4b10-bb2e-43f107354ac8" providerId="AD" clId="Web-{BCF3E8F6-6A30-6018-4826-FAF511A1C83A}" dt="2024-10-08T09:30:20.135" v="4" actId="20577"/>
          <ac:spMkLst>
            <pc:docMk/>
            <pc:sldMk cId="1298607929" sldId="266"/>
            <ac:spMk id="3" creationId="{D63F3117-4DAB-4190-A6F6-17D1CE5063DD}"/>
          </ac:spMkLst>
        </pc:spChg>
      </pc:sldChg>
    </pc:docChg>
  </pc:docChgLst>
  <pc:docChgLst>
    <pc:chgData name="Huub van Schooneveld" userId="S::schooneveld.h@2college.nl::4cc71c7a-dd24-47b7-8539-e6d656442999" providerId="AD" clId="Web-{54D94794-6CC1-4DA2-8A55-9551BF7DA60B}"/>
    <pc:docChg chg="modSld">
      <pc:chgData name="Huub van Schooneveld" userId="S::schooneveld.h@2college.nl::4cc71c7a-dd24-47b7-8539-e6d656442999" providerId="AD" clId="Web-{54D94794-6CC1-4DA2-8A55-9551BF7DA60B}" dt="2024-10-08T08:57:11.291" v="2" actId="20577"/>
      <pc:docMkLst>
        <pc:docMk/>
      </pc:docMkLst>
      <pc:sldChg chg="modSp">
        <pc:chgData name="Huub van Schooneveld" userId="S::schooneveld.h@2college.nl::4cc71c7a-dd24-47b7-8539-e6d656442999" providerId="AD" clId="Web-{54D94794-6CC1-4DA2-8A55-9551BF7DA60B}" dt="2024-10-08T08:57:11.291" v="2" actId="20577"/>
        <pc:sldMkLst>
          <pc:docMk/>
          <pc:sldMk cId="2179817488" sldId="262"/>
        </pc:sldMkLst>
        <pc:spChg chg="mod">
          <ac:chgData name="Huub van Schooneveld" userId="S::schooneveld.h@2college.nl::4cc71c7a-dd24-47b7-8539-e6d656442999" providerId="AD" clId="Web-{54D94794-6CC1-4DA2-8A55-9551BF7DA60B}" dt="2024-10-08T08:57:11.291" v="2" actId="20577"/>
          <ac:spMkLst>
            <pc:docMk/>
            <pc:sldMk cId="2179817488" sldId="262"/>
            <ac:spMk id="3" creationId="{DEF66A75-43D9-4428-881C-52B48A3FD210}"/>
          </ac:spMkLst>
        </pc:spChg>
      </pc:sldChg>
    </pc:docChg>
  </pc:docChgLst>
  <pc:docChgLst>
    <pc:chgData name="Niels van Ree" userId="d0e3f1f9-fa56-45e3-aeba-f25c1d1a5c43" providerId="ADAL" clId="{49624C72-1D5B-46DF-9909-F9655286DD40}"/>
    <pc:docChg chg="modSld">
      <pc:chgData name="Niels van Ree" userId="d0e3f1f9-fa56-45e3-aeba-f25c1d1a5c43" providerId="ADAL" clId="{49624C72-1D5B-46DF-9909-F9655286DD40}" dt="2024-09-30T07:14:39.119" v="10" actId="20577"/>
      <pc:docMkLst>
        <pc:docMk/>
      </pc:docMkLst>
      <pc:sldChg chg="modSp mod">
        <pc:chgData name="Niels van Ree" userId="d0e3f1f9-fa56-45e3-aeba-f25c1d1a5c43" providerId="ADAL" clId="{49624C72-1D5B-46DF-9909-F9655286DD40}" dt="2024-09-30T07:14:39.119" v="10" actId="20577"/>
        <pc:sldMkLst>
          <pc:docMk/>
          <pc:sldMk cId="2179817488" sldId="262"/>
        </pc:sldMkLst>
        <pc:spChg chg="mod">
          <ac:chgData name="Niels van Ree" userId="d0e3f1f9-fa56-45e3-aeba-f25c1d1a5c43" providerId="ADAL" clId="{49624C72-1D5B-46DF-9909-F9655286DD40}" dt="2024-09-30T07:14:39.119" v="10" actId="20577"/>
          <ac:spMkLst>
            <pc:docMk/>
            <pc:sldMk cId="2179817488" sldId="262"/>
            <ac:spMk id="3" creationId="{DEF66A75-43D9-4428-881C-52B48A3FD210}"/>
          </ac:spMkLst>
        </pc:spChg>
      </pc:sldChg>
    </pc:docChg>
  </pc:docChgLst>
  <pc:docChgLst>
    <pc:chgData name="Niels van Ree" userId="d0e3f1f9-fa56-45e3-aeba-f25c1d1a5c43" providerId="ADAL" clId="{7B8B854A-584E-41C6-B70F-2EA3CA708260}"/>
    <pc:docChg chg="custSel modSld">
      <pc:chgData name="Niels van Ree" userId="d0e3f1f9-fa56-45e3-aeba-f25c1d1a5c43" providerId="ADAL" clId="{7B8B854A-584E-41C6-B70F-2EA3CA708260}" dt="2024-10-08T13:53:24.120" v="96" actId="6549"/>
      <pc:docMkLst>
        <pc:docMk/>
      </pc:docMkLst>
      <pc:sldChg chg="modSp mod">
        <pc:chgData name="Niels van Ree" userId="d0e3f1f9-fa56-45e3-aeba-f25c1d1a5c43" providerId="ADAL" clId="{7B8B854A-584E-41C6-B70F-2EA3CA708260}" dt="2024-10-08T06:42:54.788" v="83" actId="6549"/>
        <pc:sldMkLst>
          <pc:docMk/>
          <pc:sldMk cId="2984222181" sldId="257"/>
        </pc:sldMkLst>
        <pc:spChg chg="mod">
          <ac:chgData name="Niels van Ree" userId="d0e3f1f9-fa56-45e3-aeba-f25c1d1a5c43" providerId="ADAL" clId="{7B8B854A-584E-41C6-B70F-2EA3CA708260}" dt="2024-10-08T06:42:32.350" v="43" actId="1076"/>
          <ac:spMkLst>
            <pc:docMk/>
            <pc:sldMk cId="2984222181" sldId="257"/>
            <ac:spMk id="2" creationId="{FB38FDA0-83DA-41EF-B431-9CE62FF53E52}"/>
          </ac:spMkLst>
        </pc:spChg>
        <pc:spChg chg="mod">
          <ac:chgData name="Niels van Ree" userId="d0e3f1f9-fa56-45e3-aeba-f25c1d1a5c43" providerId="ADAL" clId="{7B8B854A-584E-41C6-B70F-2EA3CA708260}" dt="2024-10-08T06:42:54.788" v="83" actId="6549"/>
          <ac:spMkLst>
            <pc:docMk/>
            <pc:sldMk cId="2984222181" sldId="257"/>
            <ac:spMk id="3" creationId="{F978E16D-CC7B-4C7C-81A0-F2E0B67997F8}"/>
          </ac:spMkLst>
        </pc:spChg>
      </pc:sldChg>
      <pc:sldChg chg="modSp mod">
        <pc:chgData name="Niels van Ree" userId="d0e3f1f9-fa56-45e3-aeba-f25c1d1a5c43" providerId="ADAL" clId="{7B8B854A-584E-41C6-B70F-2EA3CA708260}" dt="2024-10-08T13:53:24.120" v="96" actId="6549"/>
        <pc:sldMkLst>
          <pc:docMk/>
          <pc:sldMk cId="1298607929" sldId="266"/>
        </pc:sldMkLst>
        <pc:spChg chg="mod">
          <ac:chgData name="Niels van Ree" userId="d0e3f1f9-fa56-45e3-aeba-f25c1d1a5c43" providerId="ADAL" clId="{7B8B854A-584E-41C6-B70F-2EA3CA708260}" dt="2024-10-08T13:53:24.120" v="96" actId="6549"/>
          <ac:spMkLst>
            <pc:docMk/>
            <pc:sldMk cId="1298607929" sldId="266"/>
            <ac:spMk id="3" creationId="{D63F3117-4DAB-4190-A6F6-17D1CE5063DD}"/>
          </ac:spMkLst>
        </pc:spChg>
      </pc:sldChg>
    </pc:docChg>
  </pc:docChgLst>
  <pc:docChgLst>
    <pc:chgData name="Niels van Ree" userId="d0e3f1f9-fa56-45e3-aeba-f25c1d1a5c43" providerId="ADAL" clId="{0DF64F26-AC22-4BA0-805D-FAC71DCC4E08}"/>
    <pc:docChg chg="custSel modSld">
      <pc:chgData name="Niels van Ree" userId="d0e3f1f9-fa56-45e3-aeba-f25c1d1a5c43" providerId="ADAL" clId="{0DF64F26-AC22-4BA0-805D-FAC71DCC4E08}" dt="2024-09-10T11:47:43.937" v="89" actId="6549"/>
      <pc:docMkLst>
        <pc:docMk/>
      </pc:docMkLst>
      <pc:sldChg chg="modSp mod">
        <pc:chgData name="Niels van Ree" userId="d0e3f1f9-fa56-45e3-aeba-f25c1d1a5c43" providerId="ADAL" clId="{0DF64F26-AC22-4BA0-805D-FAC71DCC4E08}" dt="2024-09-10T11:46:30.064" v="3" actId="20577"/>
        <pc:sldMkLst>
          <pc:docMk/>
          <pc:sldMk cId="2779977977" sldId="263"/>
        </pc:sldMkLst>
        <pc:spChg chg="mod">
          <ac:chgData name="Niels van Ree" userId="d0e3f1f9-fa56-45e3-aeba-f25c1d1a5c43" providerId="ADAL" clId="{0DF64F26-AC22-4BA0-805D-FAC71DCC4E08}" dt="2024-09-10T11:46:30.064" v="3" actId="20577"/>
          <ac:spMkLst>
            <pc:docMk/>
            <pc:sldMk cId="2779977977" sldId="263"/>
            <ac:spMk id="2" creationId="{F75C815E-60E4-4FD5-BC59-65C3CAC543C6}"/>
          </ac:spMkLst>
        </pc:spChg>
      </pc:sldChg>
      <pc:sldChg chg="modSp mod">
        <pc:chgData name="Niels van Ree" userId="d0e3f1f9-fa56-45e3-aeba-f25c1d1a5c43" providerId="ADAL" clId="{0DF64F26-AC22-4BA0-805D-FAC71DCC4E08}" dt="2024-09-10T11:47:43.937" v="89" actId="6549"/>
        <pc:sldMkLst>
          <pc:docMk/>
          <pc:sldMk cId="1963588966" sldId="268"/>
        </pc:sldMkLst>
        <pc:spChg chg="mod">
          <ac:chgData name="Niels van Ree" userId="d0e3f1f9-fa56-45e3-aeba-f25c1d1a5c43" providerId="ADAL" clId="{0DF64F26-AC22-4BA0-805D-FAC71DCC4E08}" dt="2024-09-10T11:47:43.937" v="89" actId="6549"/>
          <ac:spMkLst>
            <pc:docMk/>
            <pc:sldMk cId="1963588966" sldId="268"/>
            <ac:spMk id="4" creationId="{68F31102-E7A5-461C-A820-548DBE9C34F9}"/>
          </ac:spMkLst>
        </pc:spChg>
        <pc:spChg chg="mod">
          <ac:chgData name="Niels van Ree" userId="d0e3f1f9-fa56-45e3-aeba-f25c1d1a5c43" providerId="ADAL" clId="{0DF64F26-AC22-4BA0-805D-FAC71DCC4E08}" dt="2024-09-10T11:47:36.815" v="82" actId="27636"/>
          <ac:spMkLst>
            <pc:docMk/>
            <pc:sldMk cId="1963588966" sldId="268"/>
            <ac:spMk id="5" creationId="{B1418281-5D93-4646-9BB5-E4860A7B5154}"/>
          </ac:spMkLst>
        </pc:spChg>
      </pc:sldChg>
    </pc:docChg>
  </pc:docChgLst>
  <pc:docChgLst>
    <pc:chgData name="Niels van Ree" userId="d0e3f1f9-fa56-45e3-aeba-f25c1d1a5c43" providerId="ADAL" clId="{B830257D-4421-4590-A3A4-4CB926B047AA}"/>
    <pc:docChg chg="custSel modSld">
      <pc:chgData name="Niels van Ree" userId="d0e3f1f9-fa56-45e3-aeba-f25c1d1a5c43" providerId="ADAL" clId="{B830257D-4421-4590-A3A4-4CB926B047AA}" dt="2024-09-05T11:15:36.775" v="497" actId="207"/>
      <pc:docMkLst>
        <pc:docMk/>
      </pc:docMkLst>
      <pc:sldChg chg="addSp delSp modSp mod">
        <pc:chgData name="Niels van Ree" userId="d0e3f1f9-fa56-45e3-aeba-f25c1d1a5c43" providerId="ADAL" clId="{B830257D-4421-4590-A3A4-4CB926B047AA}" dt="2024-09-05T11:14:03.880" v="350" actId="14100"/>
        <pc:sldMkLst>
          <pc:docMk/>
          <pc:sldMk cId="1000720130" sldId="261"/>
        </pc:sldMkLst>
        <pc:picChg chg="del">
          <ac:chgData name="Niels van Ree" userId="d0e3f1f9-fa56-45e3-aeba-f25c1d1a5c43" providerId="ADAL" clId="{B830257D-4421-4590-A3A4-4CB926B047AA}" dt="2024-09-05T11:13:57.715" v="347" actId="478"/>
          <ac:picMkLst>
            <pc:docMk/>
            <pc:sldMk cId="1000720130" sldId="261"/>
            <ac:picMk id="3" creationId="{66912ECD-D9BB-CDA9-6D6F-86C74572B2C6}"/>
          </ac:picMkLst>
        </pc:picChg>
        <pc:picChg chg="add mod">
          <ac:chgData name="Niels van Ree" userId="d0e3f1f9-fa56-45e3-aeba-f25c1d1a5c43" providerId="ADAL" clId="{B830257D-4421-4590-A3A4-4CB926B047AA}" dt="2024-09-05T11:14:03.880" v="350" actId="14100"/>
          <ac:picMkLst>
            <pc:docMk/>
            <pc:sldMk cId="1000720130" sldId="261"/>
            <ac:picMk id="4" creationId="{96D36A85-9649-CC7A-FBB6-DAC3B441AD9D}"/>
          </ac:picMkLst>
        </pc:picChg>
      </pc:sldChg>
      <pc:sldChg chg="modSp mod">
        <pc:chgData name="Niels van Ree" userId="d0e3f1f9-fa56-45e3-aeba-f25c1d1a5c43" providerId="ADAL" clId="{B830257D-4421-4590-A3A4-4CB926B047AA}" dt="2024-09-05T11:15:03.549" v="489" actId="20577"/>
        <pc:sldMkLst>
          <pc:docMk/>
          <pc:sldMk cId="2179817488" sldId="262"/>
        </pc:sldMkLst>
        <pc:spChg chg="mod">
          <ac:chgData name="Niels van Ree" userId="d0e3f1f9-fa56-45e3-aeba-f25c1d1a5c43" providerId="ADAL" clId="{B830257D-4421-4590-A3A4-4CB926B047AA}" dt="2024-09-05T11:15:03.549" v="489" actId="20577"/>
          <ac:spMkLst>
            <pc:docMk/>
            <pc:sldMk cId="2179817488" sldId="262"/>
            <ac:spMk id="3" creationId="{DEF66A75-43D9-4428-881C-52B48A3FD210}"/>
          </ac:spMkLst>
        </pc:spChg>
      </pc:sldChg>
      <pc:sldChg chg="modSp mod">
        <pc:chgData name="Niels van Ree" userId="d0e3f1f9-fa56-45e3-aeba-f25c1d1a5c43" providerId="ADAL" clId="{B830257D-4421-4590-A3A4-4CB926B047AA}" dt="2024-09-05T11:08:24.774" v="200" actId="27636"/>
        <pc:sldMkLst>
          <pc:docMk/>
          <pc:sldMk cId="2779977977" sldId="263"/>
        </pc:sldMkLst>
        <pc:spChg chg="mod">
          <ac:chgData name="Niels van Ree" userId="d0e3f1f9-fa56-45e3-aeba-f25c1d1a5c43" providerId="ADAL" clId="{B830257D-4421-4590-A3A4-4CB926B047AA}" dt="2024-09-05T11:08:24.774" v="200" actId="27636"/>
          <ac:spMkLst>
            <pc:docMk/>
            <pc:sldMk cId="2779977977" sldId="263"/>
            <ac:spMk id="3" creationId="{7B5AB959-2E82-4B35-B3CB-419EF2CA0A1D}"/>
          </ac:spMkLst>
        </pc:spChg>
      </pc:sldChg>
      <pc:sldChg chg="modSp mod">
        <pc:chgData name="Niels van Ree" userId="d0e3f1f9-fa56-45e3-aeba-f25c1d1a5c43" providerId="ADAL" clId="{B830257D-4421-4590-A3A4-4CB926B047AA}" dt="2024-09-05T11:08:52.048" v="274" actId="6549"/>
        <pc:sldMkLst>
          <pc:docMk/>
          <pc:sldMk cId="363500975" sldId="264"/>
        </pc:sldMkLst>
        <pc:spChg chg="mod">
          <ac:chgData name="Niels van Ree" userId="d0e3f1f9-fa56-45e3-aeba-f25c1d1a5c43" providerId="ADAL" clId="{B830257D-4421-4590-A3A4-4CB926B047AA}" dt="2024-09-05T11:08:52.048" v="274" actId="6549"/>
          <ac:spMkLst>
            <pc:docMk/>
            <pc:sldMk cId="363500975" sldId="264"/>
            <ac:spMk id="3" creationId="{1E7F975C-08B6-42CB-809A-234F22DCDA1C}"/>
          </ac:spMkLst>
        </pc:spChg>
      </pc:sldChg>
      <pc:sldChg chg="modSp mod">
        <pc:chgData name="Niels van Ree" userId="d0e3f1f9-fa56-45e3-aeba-f25c1d1a5c43" providerId="ADAL" clId="{B830257D-4421-4590-A3A4-4CB926B047AA}" dt="2024-09-05T11:09:12.607" v="282" actId="6549"/>
        <pc:sldMkLst>
          <pc:docMk/>
          <pc:sldMk cId="3391134077" sldId="265"/>
        </pc:sldMkLst>
        <pc:spChg chg="mod">
          <ac:chgData name="Niels van Ree" userId="d0e3f1f9-fa56-45e3-aeba-f25c1d1a5c43" providerId="ADAL" clId="{B830257D-4421-4590-A3A4-4CB926B047AA}" dt="2024-09-05T11:09:12.607" v="282" actId="6549"/>
          <ac:spMkLst>
            <pc:docMk/>
            <pc:sldMk cId="3391134077" sldId="265"/>
            <ac:spMk id="3" creationId="{3D290247-75EC-4510-AE71-BC74CDD1590D}"/>
          </ac:spMkLst>
        </pc:spChg>
      </pc:sldChg>
      <pc:sldChg chg="modSp mod">
        <pc:chgData name="Niels van Ree" userId="d0e3f1f9-fa56-45e3-aeba-f25c1d1a5c43" providerId="ADAL" clId="{B830257D-4421-4590-A3A4-4CB926B047AA}" dt="2024-09-05T11:15:36.775" v="497" actId="207"/>
        <pc:sldMkLst>
          <pc:docMk/>
          <pc:sldMk cId="1963588966" sldId="268"/>
        </pc:sldMkLst>
        <pc:spChg chg="mod">
          <ac:chgData name="Niels van Ree" userId="d0e3f1f9-fa56-45e3-aeba-f25c1d1a5c43" providerId="ADAL" clId="{B830257D-4421-4590-A3A4-4CB926B047AA}" dt="2024-09-05T11:15:36.775" v="497" actId="207"/>
          <ac:spMkLst>
            <pc:docMk/>
            <pc:sldMk cId="1963588966" sldId="268"/>
            <ac:spMk id="4" creationId="{68F31102-E7A5-461C-A820-548DBE9C34F9}"/>
          </ac:spMkLst>
        </pc:spChg>
      </pc:sldChg>
      <pc:sldChg chg="modSp mod">
        <pc:chgData name="Niels van Ree" userId="d0e3f1f9-fa56-45e3-aeba-f25c1d1a5c43" providerId="ADAL" clId="{B830257D-4421-4590-A3A4-4CB926B047AA}" dt="2024-09-05T11:12:49.843" v="346" actId="6549"/>
        <pc:sldMkLst>
          <pc:docMk/>
          <pc:sldMk cId="2556660220" sldId="274"/>
        </pc:sldMkLst>
        <pc:spChg chg="mod">
          <ac:chgData name="Niels van Ree" userId="d0e3f1f9-fa56-45e3-aeba-f25c1d1a5c43" providerId="ADAL" clId="{B830257D-4421-4590-A3A4-4CB926B047AA}" dt="2024-09-05T11:12:49.843" v="346" actId="6549"/>
          <ac:spMkLst>
            <pc:docMk/>
            <pc:sldMk cId="2556660220" sldId="274"/>
            <ac:spMk id="5" creationId="{69FA9342-9329-436A-81E4-0196C3C582F3}"/>
          </ac:spMkLst>
        </pc:spChg>
      </pc:sldChg>
      <pc:sldChg chg="modSp mod">
        <pc:chgData name="Niels van Ree" userId="d0e3f1f9-fa56-45e3-aeba-f25c1d1a5c43" providerId="ADAL" clId="{B830257D-4421-4590-A3A4-4CB926B047AA}" dt="2024-09-05T11:07:40.081" v="128" actId="27636"/>
        <pc:sldMkLst>
          <pc:docMk/>
          <pc:sldMk cId="2863315051" sldId="275"/>
        </pc:sldMkLst>
        <pc:spChg chg="mod">
          <ac:chgData name="Niels van Ree" userId="d0e3f1f9-fa56-45e3-aeba-f25c1d1a5c43" providerId="ADAL" clId="{B830257D-4421-4590-A3A4-4CB926B047AA}" dt="2024-09-05T11:07:40.081" v="128" actId="27636"/>
          <ac:spMkLst>
            <pc:docMk/>
            <pc:sldMk cId="2863315051" sldId="275"/>
            <ac:spMk id="3" creationId="{1D887788-495F-4B71-82A0-5B18FBBD6D1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9926EE-5B69-BC48-A0E1-8A95CE51AC5F}" type="datetimeFigureOut">
              <a:rPr lang="nl-NL" smtClean="0"/>
              <a:t>8-10-2024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5391C-6A79-704C-8D11-D25BE89903B5}" type="slidenum">
              <a:rPr lang="nl-NL" smtClean="0"/>
              <a:t>‹nr.›</a:t>
            </a:fld>
            <a:endParaRPr lang="nl-NL"/>
          </a:p>
        </p:txBody>
      </p:sp>
    </p:spTree>
    <p:extLst>
      <p:ext uri="{BB962C8B-B14F-4D97-AF65-F5344CB8AC3E}">
        <p14:creationId xmlns:p14="http://schemas.microsoft.com/office/powerpoint/2010/main" val="826364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926B44-77B7-8A40-CAA2-0F351C7A0107}"/>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91333A4-6B66-C7AE-9E37-DB9833D986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EE693B0C-8E2C-98FA-0A70-26CF00CF38A9}"/>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516984FE-0C0D-8101-3CBE-15C8082F584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49945BE-A54C-39AC-4AE1-7180A714DFFD}"/>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544330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F18E0BE-975E-D772-5ABB-020EE054CE0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FEF5116B-B05B-F473-A19B-EDB075E73F6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B03D9D9-DA07-028F-2FFF-98C1700AA014}"/>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48520465-754F-8EE4-E241-778F9B68381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1C93D96-928B-640B-D25C-CA0A5DD8101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475257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3B71EC3-0EC5-2629-B514-198B086F5D13}"/>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9436EFD6-818C-D8B5-993A-52D6630D3FA4}"/>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EC2E085-E92D-0CA8-618F-37259F0C26E0}"/>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E27D3C6E-8FD2-2F36-5538-6A9133BA09C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B9303F-82A5-3E67-20CD-52FC6AE7FC7A}"/>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013166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1D5316-FC6E-17AD-EBBC-3ABA82E1E27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58ECAC0-D555-1DA0-0432-5755296ECC2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DA38A3F-D54E-BD61-9102-07EAEE9676A6}"/>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515BB161-49CB-A085-3910-5E7A0757E67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975178F6-1325-AEA5-B77D-3689621C1FE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11156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6BAE254-0D58-C1F5-77AE-F82383FBC726}"/>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6CB51DF1-1246-8D13-7C3E-8C772AB71B4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9B7094FE-8FFA-D4E5-B718-72A666918169}"/>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9012FC82-4459-FA6C-7376-084DE3B0AF9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883D9E3-5D99-6C80-8BA5-AA1162749D2D}"/>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867096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6E244C-9B32-942B-2228-EE8D36789E0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F9517290-9D6B-416C-607F-25145FC823F6}"/>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BCF6CEB3-88DA-4C97-282A-BD971443B69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BB8CBED-57EC-F870-5D55-EE5684518053}"/>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6" name="Tijdelijke aanduiding voor voettekst 5">
            <a:extLst>
              <a:ext uri="{FF2B5EF4-FFF2-40B4-BE49-F238E27FC236}">
                <a16:creationId xmlns:a16="http://schemas.microsoft.com/office/drawing/2014/main" id="{8BCDF218-F936-4E86-B3A3-7AC518BED20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C444DD7-4B0B-BD64-82B4-31D9D0F51BF9}"/>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2432565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F748B5-8943-55F6-3FD9-F69F36B210F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C9B0950-F949-B297-3EDC-A4FAA5B225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8284BE4-3D7D-F44C-B318-7858C6703D1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C8E3FA5E-92DA-95BC-F371-CAC3727F14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7811CBB-1310-8DDF-D0DB-D91A0F3F5206}"/>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30F7D322-A01F-703A-29BB-5FCF99C07696}"/>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8" name="Tijdelijke aanduiding voor voettekst 7">
            <a:extLst>
              <a:ext uri="{FF2B5EF4-FFF2-40B4-BE49-F238E27FC236}">
                <a16:creationId xmlns:a16="http://schemas.microsoft.com/office/drawing/2014/main" id="{1200D412-33C4-E05E-9D5B-DC516C30F039}"/>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8E54354F-7D69-EE08-9638-55ADB333AF78}"/>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420748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C267C2-0A70-0E0E-A6AC-4A289DE35F03}"/>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01EB6F63-2A4C-E329-1665-D4EFD03F509C}"/>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4" name="Tijdelijke aanduiding voor voettekst 3">
            <a:extLst>
              <a:ext uri="{FF2B5EF4-FFF2-40B4-BE49-F238E27FC236}">
                <a16:creationId xmlns:a16="http://schemas.microsoft.com/office/drawing/2014/main" id="{FFBA2837-1BCB-92DB-3F76-7A13F706264C}"/>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7137CCE-3A3F-A720-6198-F56F5C77EF34}"/>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1343036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CB58A75B-68DD-25B8-C320-92F95BA6EEFC}"/>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3" name="Tijdelijke aanduiding voor voettekst 2">
            <a:extLst>
              <a:ext uri="{FF2B5EF4-FFF2-40B4-BE49-F238E27FC236}">
                <a16:creationId xmlns:a16="http://schemas.microsoft.com/office/drawing/2014/main" id="{2BB90DB0-AFA9-7365-E8F3-510E31A0A1F3}"/>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ECCD4EC2-4C82-E9B4-6080-94611704F3C1}"/>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228095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CEF25-47A9-87AD-24B0-0E1242279C2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8EBD6BA-ADE0-EA24-FC0F-414FFBECDC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F4F58CD-AD43-B1D1-0EDB-36A1DDA955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B70960E-B04F-97B4-D808-EF2012F6C861}"/>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6" name="Tijdelijke aanduiding voor voettekst 5">
            <a:extLst>
              <a:ext uri="{FF2B5EF4-FFF2-40B4-BE49-F238E27FC236}">
                <a16:creationId xmlns:a16="http://schemas.microsoft.com/office/drawing/2014/main" id="{3A1AE0BC-C375-F89F-C4D0-2B710D4BAB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A82B336-A0A7-F1C9-B915-680D9B431264}"/>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88545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3A531D-580C-13F5-0336-DBCB5CED8FC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72EB106-6B3D-10A6-C7A1-B755A8AC1C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a:extLst>
              <a:ext uri="{FF2B5EF4-FFF2-40B4-BE49-F238E27FC236}">
                <a16:creationId xmlns:a16="http://schemas.microsoft.com/office/drawing/2014/main" id="{82A9BFEB-17B8-65DA-FA30-58A60A443F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4FA8AFA-C040-5E10-A6FA-F99C068FEE82}"/>
              </a:ext>
            </a:extLst>
          </p:cNvPr>
          <p:cNvSpPr>
            <a:spLocks noGrp="1"/>
          </p:cNvSpPr>
          <p:nvPr>
            <p:ph type="dt" sz="half" idx="10"/>
          </p:nvPr>
        </p:nvSpPr>
        <p:spPr/>
        <p:txBody>
          <a:bodyPr/>
          <a:lstStyle/>
          <a:p>
            <a:fld id="{E88A67ED-73F0-2449-9302-39F0167EC27F}" type="datetimeFigureOut">
              <a:rPr lang="nl-NL" smtClean="0"/>
              <a:t>8-10-2024</a:t>
            </a:fld>
            <a:endParaRPr lang="nl-NL"/>
          </a:p>
        </p:txBody>
      </p:sp>
      <p:sp>
        <p:nvSpPr>
          <p:cNvPr id="6" name="Tijdelijke aanduiding voor voettekst 5">
            <a:extLst>
              <a:ext uri="{FF2B5EF4-FFF2-40B4-BE49-F238E27FC236}">
                <a16:creationId xmlns:a16="http://schemas.microsoft.com/office/drawing/2014/main" id="{2A189D22-FD57-E8F2-B628-672E78A67A1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1B5D084-F633-5965-EAB0-69ECA87196D3}"/>
              </a:ext>
            </a:extLst>
          </p:cNvPr>
          <p:cNvSpPr>
            <a:spLocks noGrp="1"/>
          </p:cNvSpPr>
          <p:nvPr>
            <p:ph type="sldNum" sz="quarter" idx="12"/>
          </p:nvPr>
        </p:nvSpPr>
        <p:spPr/>
        <p:txBody>
          <a:bodyPr/>
          <a:lstStyle/>
          <a:p>
            <a:fld id="{5C91CA3A-0D69-8643-A368-041487F8EF4C}" type="slidenum">
              <a:rPr lang="nl-NL" smtClean="0"/>
              <a:t>‹nr.›</a:t>
            </a:fld>
            <a:endParaRPr lang="nl-NL"/>
          </a:p>
        </p:txBody>
      </p:sp>
    </p:spTree>
    <p:extLst>
      <p:ext uri="{BB962C8B-B14F-4D97-AF65-F5344CB8AC3E}">
        <p14:creationId xmlns:p14="http://schemas.microsoft.com/office/powerpoint/2010/main" val="34249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81F4F9B-4F77-6500-929F-F89A69DF31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B71478A-761F-0E55-86F9-D357DD5753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75545AA-53FA-F7B0-0F25-B4C5E941ED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8A67ED-73F0-2449-9302-39F0167EC27F}" type="datetimeFigureOut">
              <a:rPr lang="nl-NL" smtClean="0"/>
              <a:t>8-10-2024</a:t>
            </a:fld>
            <a:endParaRPr lang="nl-NL"/>
          </a:p>
        </p:txBody>
      </p:sp>
      <p:sp>
        <p:nvSpPr>
          <p:cNvPr id="5" name="Tijdelijke aanduiding voor voettekst 4">
            <a:extLst>
              <a:ext uri="{FF2B5EF4-FFF2-40B4-BE49-F238E27FC236}">
                <a16:creationId xmlns:a16="http://schemas.microsoft.com/office/drawing/2014/main" id="{30DD965D-5175-E7EF-2385-5A6BEADD46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D82BE54-67E5-0F3F-F89A-CAD72BD7B0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91CA3A-0D69-8643-A368-041487F8EF4C}" type="slidenum">
              <a:rPr lang="nl-NL" smtClean="0"/>
              <a:t>‹nr.›</a:t>
            </a:fld>
            <a:endParaRPr lang="nl-NL"/>
          </a:p>
        </p:txBody>
      </p:sp>
    </p:spTree>
    <p:extLst>
      <p:ext uri="{BB962C8B-B14F-4D97-AF65-F5344CB8AC3E}">
        <p14:creationId xmlns:p14="http://schemas.microsoft.com/office/powerpoint/2010/main" val="699444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mout.v@2college.nl" TargetMode="External"/><Relationship Id="rId2" Type="http://schemas.openxmlformats.org/officeDocument/2006/relationships/hyperlink" Target="mailto:ree.n@2college.nl" TargetMode="External"/><Relationship Id="rId1" Type="http://schemas.openxmlformats.org/officeDocument/2006/relationships/slideLayout" Target="../slideLayouts/slideLayout2.xml"/><Relationship Id="rId4" Type="http://schemas.openxmlformats.org/officeDocument/2006/relationships/hyperlink" Target="mailto:oomen.j@2college.nl" TargetMode="External"/></Relationships>
</file>

<file path=ppt/slides/_rels/slide10.xml.rels><?xml version="1.0" encoding="UTF-8" standalone="yes"?>
<Relationships xmlns="http://schemas.openxmlformats.org/package/2006/relationships"><Relationship Id="rId2" Type="http://schemas.openxmlformats.org/officeDocument/2006/relationships/hyperlink" Target="https://www.rijksoverheid.nl/onderwerpen/leerplicht/leerplicht-en-kwalificatieplicht"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hyperlink" Target="https://icares.com/" TargetMode="External"/><Relationship Id="rId2" Type="http://schemas.openxmlformats.org/officeDocument/2006/relationships/hyperlink" Target="https://www.roctilburg.nl/gaan-studeren/studiekeuzetest"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derks.l@2college.nl" TargetMode="External"/><Relationship Id="rId2" Type="http://schemas.openxmlformats.org/officeDocument/2006/relationships/hyperlink" Target="mailto:ree.n@2college.n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examencommissie.ruivenmavo@2college.n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38FDA0-83DA-41EF-B431-9CE62FF53E52}"/>
              </a:ext>
            </a:extLst>
          </p:cNvPr>
          <p:cNvSpPr>
            <a:spLocks noGrp="1"/>
          </p:cNvSpPr>
          <p:nvPr>
            <p:ph type="title"/>
          </p:nvPr>
        </p:nvSpPr>
        <p:spPr>
          <a:xfrm>
            <a:off x="3718560" y="183262"/>
            <a:ext cx="8091055" cy="1325563"/>
          </a:xfrm>
        </p:spPr>
        <p:txBody>
          <a:bodyPr/>
          <a:lstStyle/>
          <a:p>
            <a:r>
              <a:rPr lang="nl-NL" b="1">
                <a:solidFill>
                  <a:srgbClr val="079863"/>
                </a:solidFill>
              </a:rPr>
              <a:t>Informatie avond PTA &amp; LOB KED21</a:t>
            </a:r>
          </a:p>
        </p:txBody>
      </p:sp>
      <p:sp>
        <p:nvSpPr>
          <p:cNvPr id="3" name="Tijdelijke aanduiding voor inhoud 2">
            <a:extLst>
              <a:ext uri="{FF2B5EF4-FFF2-40B4-BE49-F238E27FC236}">
                <a16:creationId xmlns:a16="http://schemas.microsoft.com/office/drawing/2014/main" id="{F978E16D-CC7B-4C7C-81A0-F2E0B67997F8}"/>
              </a:ext>
            </a:extLst>
          </p:cNvPr>
          <p:cNvSpPr>
            <a:spLocks noGrp="1"/>
          </p:cNvSpPr>
          <p:nvPr>
            <p:ph idx="1"/>
          </p:nvPr>
        </p:nvSpPr>
        <p:spPr>
          <a:xfrm>
            <a:off x="838200" y="1728216"/>
            <a:ext cx="10515600" cy="4448747"/>
          </a:xfrm>
        </p:spPr>
        <p:txBody>
          <a:bodyPr>
            <a:normAutofit/>
          </a:bodyPr>
          <a:lstStyle/>
          <a:p>
            <a:pPr marL="0" indent="0">
              <a:buNone/>
            </a:pPr>
            <a:r>
              <a:rPr lang="nl-NL"/>
              <a:t>Examensecretaris: Dhr. Van Ree </a:t>
            </a:r>
            <a:r>
              <a:rPr lang="nl-NL">
                <a:hlinkClick r:id="rId2"/>
              </a:rPr>
              <a:t>ree.n@2college.nl</a:t>
            </a:r>
            <a:endParaRPr lang="nl-NL"/>
          </a:p>
          <a:p>
            <a:pPr marL="457200" lvl="1" indent="0">
              <a:buNone/>
            </a:pPr>
            <a:r>
              <a:rPr lang="nl-NL"/>
              <a:t>Telefoonnummer: 088-0232808</a:t>
            </a:r>
          </a:p>
          <a:p>
            <a:pPr marL="457200" lvl="1" indent="0">
              <a:buNone/>
            </a:pPr>
            <a:endParaRPr lang="nl-NL"/>
          </a:p>
          <a:p>
            <a:pPr marL="0" indent="0">
              <a:buNone/>
            </a:pPr>
            <a:r>
              <a:rPr lang="nl-NL"/>
              <a:t>Decanaat</a:t>
            </a:r>
          </a:p>
          <a:p>
            <a:pPr marL="0" indent="0">
              <a:buNone/>
            </a:pPr>
            <a:r>
              <a:rPr lang="nl-NL"/>
              <a:t>Dhr. Van Ree</a:t>
            </a:r>
          </a:p>
          <a:p>
            <a:pPr marL="0" indent="0">
              <a:buNone/>
            </a:pPr>
            <a:r>
              <a:rPr lang="nl-NL"/>
              <a:t>Mevr. Smout </a:t>
            </a:r>
            <a:r>
              <a:rPr lang="nl-NL">
                <a:hlinkClick r:id="rId3"/>
              </a:rPr>
              <a:t>smout.v@2college.nl</a:t>
            </a:r>
            <a:r>
              <a:rPr lang="nl-NL"/>
              <a:t> </a:t>
            </a:r>
          </a:p>
          <a:p>
            <a:pPr marL="0" indent="0">
              <a:buNone/>
            </a:pPr>
            <a:endParaRPr lang="nl-NL"/>
          </a:p>
          <a:p>
            <a:pPr marL="0" indent="0">
              <a:buNone/>
            </a:pPr>
            <a:r>
              <a:rPr lang="nl-NL"/>
              <a:t>Teamleider: Dhr. Oomen </a:t>
            </a:r>
            <a:r>
              <a:rPr lang="nl-NL">
                <a:hlinkClick r:id="rId4"/>
              </a:rPr>
              <a:t>oomen.j@2college.nl</a:t>
            </a:r>
            <a:endParaRPr lang="nl-NL"/>
          </a:p>
        </p:txBody>
      </p:sp>
    </p:spTree>
    <p:extLst>
      <p:ext uri="{BB962C8B-B14F-4D97-AF65-F5344CB8AC3E}">
        <p14:creationId xmlns:p14="http://schemas.microsoft.com/office/powerpoint/2010/main" val="2984222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850187-11D9-414A-ABC1-9E6B3FA82DB0}"/>
              </a:ext>
            </a:extLst>
          </p:cNvPr>
          <p:cNvSpPr>
            <a:spLocks noGrp="1"/>
          </p:cNvSpPr>
          <p:nvPr>
            <p:ph type="title"/>
          </p:nvPr>
        </p:nvSpPr>
        <p:spPr>
          <a:xfrm>
            <a:off x="3943926" y="365125"/>
            <a:ext cx="7409873" cy="1325563"/>
          </a:xfrm>
        </p:spPr>
        <p:txBody>
          <a:bodyPr/>
          <a:lstStyle/>
          <a:p>
            <a:r>
              <a:rPr lang="nl-NL" b="1">
                <a:solidFill>
                  <a:srgbClr val="079863"/>
                </a:solidFill>
              </a:rPr>
              <a:t>Inschrijven vervolgopleiding + </a:t>
            </a:r>
            <a:r>
              <a:rPr lang="nl-NL" b="1" err="1">
                <a:solidFill>
                  <a:srgbClr val="079863"/>
                </a:solidFill>
              </a:rPr>
              <a:t>doorstroomdossier</a:t>
            </a:r>
            <a:endParaRPr lang="nl-NL" b="1">
              <a:solidFill>
                <a:srgbClr val="079863"/>
              </a:solidFill>
            </a:endParaRPr>
          </a:p>
        </p:txBody>
      </p:sp>
      <p:sp>
        <p:nvSpPr>
          <p:cNvPr id="3" name="Tijdelijke aanduiding voor inhoud 2">
            <a:extLst>
              <a:ext uri="{FF2B5EF4-FFF2-40B4-BE49-F238E27FC236}">
                <a16:creationId xmlns:a16="http://schemas.microsoft.com/office/drawing/2014/main" id="{3D290247-75EC-4510-AE71-BC74CDD1590D}"/>
              </a:ext>
            </a:extLst>
          </p:cNvPr>
          <p:cNvSpPr>
            <a:spLocks noGrp="1"/>
          </p:cNvSpPr>
          <p:nvPr>
            <p:ph sz="half" idx="1"/>
          </p:nvPr>
        </p:nvSpPr>
        <p:spPr/>
        <p:txBody>
          <a:bodyPr>
            <a:normAutofit fontScale="92500" lnSpcReduction="10000"/>
          </a:bodyPr>
          <a:lstStyle/>
          <a:p>
            <a:pPr marL="0" indent="0">
              <a:buNone/>
            </a:pPr>
            <a:r>
              <a:rPr lang="nl-NL" b="1" u="sng"/>
              <a:t>1 november 2024 t/m 1 april 2025</a:t>
            </a:r>
          </a:p>
          <a:p>
            <a:pPr lvl="1"/>
            <a:r>
              <a:rPr lang="nl-NL"/>
              <a:t>Wettelijk termijn. Leerlingen die zich voor 1 april 2025 inschrijven worden sowieso geplaatst. (Mits er geen aanvullende toelatingseisen zijn, betreffende opleiding communiceert altijd de toelatingseisen op hun site).</a:t>
            </a:r>
          </a:p>
          <a:p>
            <a:pPr lvl="1"/>
            <a:endParaRPr lang="nl-NL"/>
          </a:p>
          <a:p>
            <a:pPr lvl="1"/>
            <a:r>
              <a:rPr lang="nl-NL"/>
              <a:t>Leerlingen die zich </a:t>
            </a:r>
            <a:r>
              <a:rPr lang="nl-NL" b="1" u="sng"/>
              <a:t>na</a:t>
            </a:r>
            <a:r>
              <a:rPr lang="nl-NL"/>
              <a:t> 1 april 2025 aanmelden lopen het risico dat er geen plek meer is. De MBO school hoeft zich dan niet in te zetten om een opleiding te zoeken voor de leerling.  </a:t>
            </a:r>
          </a:p>
          <a:p>
            <a:pPr lvl="1"/>
            <a:endParaRPr lang="nl-NL"/>
          </a:p>
          <a:p>
            <a:pPr marL="457200" lvl="1" indent="0">
              <a:buNone/>
            </a:pPr>
            <a:endParaRPr lang="nl-NL"/>
          </a:p>
        </p:txBody>
      </p:sp>
      <p:sp>
        <p:nvSpPr>
          <p:cNvPr id="4" name="Tijdelijke aanduiding voor inhoud 3">
            <a:extLst>
              <a:ext uri="{FF2B5EF4-FFF2-40B4-BE49-F238E27FC236}">
                <a16:creationId xmlns:a16="http://schemas.microsoft.com/office/drawing/2014/main" id="{F6AE371D-002E-4A5E-83CC-BDA9228135A5}"/>
              </a:ext>
            </a:extLst>
          </p:cNvPr>
          <p:cNvSpPr>
            <a:spLocks noGrp="1"/>
          </p:cNvSpPr>
          <p:nvPr>
            <p:ph sz="half" idx="2"/>
          </p:nvPr>
        </p:nvSpPr>
        <p:spPr/>
        <p:txBody>
          <a:bodyPr>
            <a:normAutofit fontScale="92500" lnSpcReduction="10000"/>
          </a:bodyPr>
          <a:lstStyle/>
          <a:p>
            <a:pPr marL="0" indent="0">
              <a:buNone/>
            </a:pPr>
            <a:r>
              <a:rPr lang="nl-NL"/>
              <a:t>Inschrijving bestaat uit 2 onderdelen:</a:t>
            </a:r>
          </a:p>
          <a:p>
            <a:pPr lvl="1"/>
            <a:r>
              <a:rPr lang="nl-NL"/>
              <a:t>Inschrijven bij de opleiding (via site MBO school).</a:t>
            </a:r>
          </a:p>
          <a:p>
            <a:pPr lvl="1"/>
            <a:r>
              <a:rPr lang="nl-NL"/>
              <a:t>Doorstroomdossier (</a:t>
            </a:r>
            <a:r>
              <a:rPr lang="nl-NL" err="1"/>
              <a:t>Intergrip</a:t>
            </a:r>
            <a:r>
              <a:rPr lang="nl-NL"/>
              <a:t>).</a:t>
            </a:r>
          </a:p>
          <a:p>
            <a:endParaRPr lang="nl-NL"/>
          </a:p>
          <a:p>
            <a:r>
              <a:rPr lang="nl-NL"/>
              <a:t>Leerplicht: tot 16 jaar.</a:t>
            </a:r>
          </a:p>
          <a:p>
            <a:r>
              <a:rPr lang="nl-NL"/>
              <a:t>Kwalificatieplicht: t/m schooljaar waarin leerling 18 jaar wordt.</a:t>
            </a:r>
          </a:p>
          <a:p>
            <a:pPr lvl="1"/>
            <a:r>
              <a:rPr lang="nl-NL"/>
              <a:t>Startkwalificatie = MBO niveau 2 of havo diploma.</a:t>
            </a:r>
          </a:p>
          <a:p>
            <a:pPr marL="457200" lvl="1" indent="0">
              <a:buNone/>
            </a:pPr>
            <a:r>
              <a:rPr lang="nl-NL" i="1">
                <a:hlinkClick r:id="rId2"/>
              </a:rPr>
              <a:t>Leerplicht en kwalificatieplicht | Leerplicht | Rijksoverheid.nl</a:t>
            </a:r>
            <a:endParaRPr lang="nl-NL" i="1"/>
          </a:p>
          <a:p>
            <a:pPr marL="0" indent="0">
              <a:buNone/>
            </a:pPr>
            <a:endParaRPr lang="nl-NL"/>
          </a:p>
          <a:p>
            <a:endParaRPr lang="nl-NL"/>
          </a:p>
        </p:txBody>
      </p:sp>
    </p:spTree>
    <p:extLst>
      <p:ext uri="{BB962C8B-B14F-4D97-AF65-F5344CB8AC3E}">
        <p14:creationId xmlns:p14="http://schemas.microsoft.com/office/powerpoint/2010/main" val="3391134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2FE852-40FB-4528-AD8C-C7FD176E4741}"/>
              </a:ext>
            </a:extLst>
          </p:cNvPr>
          <p:cNvSpPr>
            <a:spLocks noGrp="1"/>
          </p:cNvSpPr>
          <p:nvPr>
            <p:ph type="title"/>
          </p:nvPr>
        </p:nvSpPr>
        <p:spPr>
          <a:xfrm>
            <a:off x="3676072" y="365125"/>
            <a:ext cx="7677727" cy="1325563"/>
          </a:xfrm>
        </p:spPr>
        <p:txBody>
          <a:bodyPr/>
          <a:lstStyle/>
          <a:p>
            <a:r>
              <a:rPr lang="nl-NL" b="1">
                <a:solidFill>
                  <a:srgbClr val="079863"/>
                </a:solidFill>
              </a:rPr>
              <a:t>Havo</a:t>
            </a:r>
          </a:p>
        </p:txBody>
      </p:sp>
      <p:sp>
        <p:nvSpPr>
          <p:cNvPr id="3" name="Tijdelijke aanduiding voor inhoud 2">
            <a:extLst>
              <a:ext uri="{FF2B5EF4-FFF2-40B4-BE49-F238E27FC236}">
                <a16:creationId xmlns:a16="http://schemas.microsoft.com/office/drawing/2014/main" id="{D63F3117-4DAB-4190-A6F6-17D1CE5063DD}"/>
              </a:ext>
            </a:extLst>
          </p:cNvPr>
          <p:cNvSpPr>
            <a:spLocks noGrp="1"/>
          </p:cNvSpPr>
          <p:nvPr>
            <p:ph idx="1"/>
          </p:nvPr>
        </p:nvSpPr>
        <p:spPr/>
        <p:txBody>
          <a:bodyPr vert="horz" lIns="91440" tIns="45720" rIns="91440" bIns="45720" rtlCol="0" anchor="t">
            <a:normAutofit/>
          </a:bodyPr>
          <a:lstStyle/>
          <a:p>
            <a:r>
              <a:rPr lang="nl-NL" dirty="0"/>
              <a:t>Wet gelijke kans op doorstroom (havo-vwo)</a:t>
            </a:r>
          </a:p>
          <a:p>
            <a:pPr lvl="1"/>
            <a:r>
              <a:rPr lang="nl-NL"/>
              <a:t>Drempelloze instroom (voorwaarde leerling heeft in een 7</a:t>
            </a:r>
            <a:r>
              <a:rPr lang="nl-NL" baseline="30000"/>
              <a:t>e</a:t>
            </a:r>
            <a:r>
              <a:rPr lang="nl-NL"/>
              <a:t> vak </a:t>
            </a:r>
            <a:r>
              <a:rPr lang="nl-NL" dirty="0"/>
              <a:t>eindexamen gedaan).</a:t>
            </a:r>
            <a:endParaRPr lang="nl-NL" dirty="0">
              <a:cs typeface="Calibri"/>
            </a:endParaRPr>
          </a:p>
          <a:p>
            <a:pPr lvl="2"/>
            <a:r>
              <a:rPr lang="nl-NL" dirty="0"/>
              <a:t>Data van aanmelden worden nog gecommuniceerd. Vaak valt het aanmelden gelijk met één van de aanmeldingsavonden voor groep 8 leerlingen. </a:t>
            </a:r>
            <a:endParaRPr lang="nl-NL" dirty="0">
              <a:solidFill>
                <a:srgbClr val="FF0000"/>
              </a:solidFill>
            </a:endParaRPr>
          </a:p>
          <a:p>
            <a:pPr lvl="3"/>
            <a:r>
              <a:rPr lang="nl-NL" dirty="0"/>
              <a:t>Aanmelden op slechts 1 middelbare school (bij een lotingsschool 2</a:t>
            </a:r>
            <a:r>
              <a:rPr lang="nl-NL" baseline="30000" dirty="0"/>
              <a:t>e</a:t>
            </a:r>
            <a:r>
              <a:rPr lang="nl-NL" dirty="0"/>
              <a:t> keuze opgeven).</a:t>
            </a:r>
            <a:endParaRPr lang="nl-NL" dirty="0">
              <a:cs typeface="Calibri"/>
            </a:endParaRPr>
          </a:p>
          <a:p>
            <a:pPr lvl="4"/>
            <a:r>
              <a:rPr lang="nl-NL" dirty="0"/>
              <a:t>Altijd een intakegesprek (+ overdracht vanuit 2College Ruivenmavo naar havo school).</a:t>
            </a:r>
            <a:endParaRPr lang="nl-NL" dirty="0">
              <a:cs typeface="Calibri"/>
            </a:endParaRPr>
          </a:p>
          <a:p>
            <a:pPr lvl="2"/>
            <a:r>
              <a:rPr lang="nl-NL" dirty="0"/>
              <a:t>Profiel op havo afhankelijk van vakkenpakket nu (zie volgende dia).</a:t>
            </a:r>
            <a:endParaRPr lang="nl-NL" dirty="0">
              <a:cs typeface="Calibri"/>
            </a:endParaRPr>
          </a:p>
          <a:p>
            <a:pPr lvl="1"/>
            <a:r>
              <a:rPr lang="nl-NL" dirty="0"/>
              <a:t>Alle leerlingen op 2College Ruivenmavo doen examen in 7 vakken.</a:t>
            </a:r>
            <a:endParaRPr lang="nl-NL" dirty="0">
              <a:cs typeface="Calibri"/>
            </a:endParaRPr>
          </a:p>
        </p:txBody>
      </p:sp>
    </p:spTree>
    <p:extLst>
      <p:ext uri="{BB962C8B-B14F-4D97-AF65-F5344CB8AC3E}">
        <p14:creationId xmlns:p14="http://schemas.microsoft.com/office/powerpoint/2010/main" val="1298607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3DEBAF-A3B2-4C16-8764-D438FD57DCC8}"/>
              </a:ext>
            </a:extLst>
          </p:cNvPr>
          <p:cNvSpPr>
            <a:spLocks noGrp="1"/>
          </p:cNvSpPr>
          <p:nvPr>
            <p:ph type="title"/>
          </p:nvPr>
        </p:nvSpPr>
        <p:spPr>
          <a:xfrm>
            <a:off x="3722254" y="365125"/>
            <a:ext cx="7633133" cy="1325563"/>
          </a:xfrm>
        </p:spPr>
        <p:txBody>
          <a:bodyPr/>
          <a:lstStyle/>
          <a:p>
            <a:r>
              <a:rPr lang="nl-NL" b="1">
                <a:solidFill>
                  <a:srgbClr val="079863"/>
                </a:solidFill>
              </a:rPr>
              <a:t>Profielen havo &amp; vakken</a:t>
            </a:r>
          </a:p>
        </p:txBody>
      </p:sp>
      <p:sp>
        <p:nvSpPr>
          <p:cNvPr id="4" name="Tijdelijke aanduiding voor tekst 3">
            <a:extLst>
              <a:ext uri="{FF2B5EF4-FFF2-40B4-BE49-F238E27FC236}">
                <a16:creationId xmlns:a16="http://schemas.microsoft.com/office/drawing/2014/main" id="{91487215-0838-4234-985C-9D6632DA92CE}"/>
              </a:ext>
            </a:extLst>
          </p:cNvPr>
          <p:cNvSpPr>
            <a:spLocks noGrp="1"/>
          </p:cNvSpPr>
          <p:nvPr>
            <p:ph type="body" idx="1"/>
          </p:nvPr>
        </p:nvSpPr>
        <p:spPr/>
        <p:txBody>
          <a:bodyPr/>
          <a:lstStyle/>
          <a:p>
            <a:r>
              <a:rPr lang="nl-NL">
                <a:solidFill>
                  <a:srgbClr val="079863"/>
                </a:solidFill>
              </a:rPr>
              <a:t>Profiel</a:t>
            </a:r>
          </a:p>
        </p:txBody>
      </p:sp>
      <p:sp>
        <p:nvSpPr>
          <p:cNvPr id="5" name="Tijdelijke aanduiding voor inhoud 4">
            <a:extLst>
              <a:ext uri="{FF2B5EF4-FFF2-40B4-BE49-F238E27FC236}">
                <a16:creationId xmlns:a16="http://schemas.microsoft.com/office/drawing/2014/main" id="{E907CC32-C2A2-4BF2-8D43-FDA890C97691}"/>
              </a:ext>
            </a:extLst>
          </p:cNvPr>
          <p:cNvSpPr>
            <a:spLocks noGrp="1"/>
          </p:cNvSpPr>
          <p:nvPr>
            <p:ph sz="half" idx="2"/>
          </p:nvPr>
        </p:nvSpPr>
        <p:spPr/>
        <p:txBody>
          <a:bodyPr>
            <a:normAutofit fontScale="85000" lnSpcReduction="20000"/>
          </a:bodyPr>
          <a:lstStyle/>
          <a:p>
            <a:r>
              <a:rPr lang="nl-NL"/>
              <a:t>Cultuur &amp; Maatschappij</a:t>
            </a:r>
          </a:p>
          <a:p>
            <a:pPr marL="0" indent="0">
              <a:buNone/>
            </a:pPr>
            <a:endParaRPr lang="nl-NL"/>
          </a:p>
          <a:p>
            <a:pPr marL="0" indent="0">
              <a:buNone/>
            </a:pPr>
            <a:endParaRPr lang="nl-NL"/>
          </a:p>
          <a:p>
            <a:r>
              <a:rPr lang="nl-NL"/>
              <a:t>Economie &amp; Maatschappij</a:t>
            </a:r>
          </a:p>
          <a:p>
            <a:endParaRPr lang="nl-NL"/>
          </a:p>
          <a:p>
            <a:r>
              <a:rPr lang="nl-NL"/>
              <a:t>Natuur &amp; Gezondheid</a:t>
            </a:r>
          </a:p>
          <a:p>
            <a:endParaRPr lang="nl-NL"/>
          </a:p>
          <a:p>
            <a:endParaRPr lang="nl-NL"/>
          </a:p>
          <a:p>
            <a:r>
              <a:rPr lang="nl-NL"/>
              <a:t>Natuur &amp; Techniek</a:t>
            </a:r>
          </a:p>
          <a:p>
            <a:pPr marL="0" indent="0">
              <a:buNone/>
            </a:pPr>
            <a:endParaRPr lang="nl-NL"/>
          </a:p>
        </p:txBody>
      </p:sp>
      <p:sp>
        <p:nvSpPr>
          <p:cNvPr id="6" name="Tijdelijke aanduiding voor tekst 5">
            <a:extLst>
              <a:ext uri="{FF2B5EF4-FFF2-40B4-BE49-F238E27FC236}">
                <a16:creationId xmlns:a16="http://schemas.microsoft.com/office/drawing/2014/main" id="{5BE434F9-98B8-4005-9200-C9066209684E}"/>
              </a:ext>
            </a:extLst>
          </p:cNvPr>
          <p:cNvSpPr>
            <a:spLocks noGrp="1"/>
          </p:cNvSpPr>
          <p:nvPr>
            <p:ph type="body" sz="quarter" idx="3"/>
          </p:nvPr>
        </p:nvSpPr>
        <p:spPr/>
        <p:txBody>
          <a:bodyPr/>
          <a:lstStyle/>
          <a:p>
            <a:r>
              <a:rPr lang="nl-NL">
                <a:solidFill>
                  <a:srgbClr val="079863"/>
                </a:solidFill>
              </a:rPr>
              <a:t>Aanbevolen vakken</a:t>
            </a:r>
          </a:p>
        </p:txBody>
      </p:sp>
      <p:sp>
        <p:nvSpPr>
          <p:cNvPr id="7" name="Tijdelijke aanduiding voor inhoud 6">
            <a:extLst>
              <a:ext uri="{FF2B5EF4-FFF2-40B4-BE49-F238E27FC236}">
                <a16:creationId xmlns:a16="http://schemas.microsoft.com/office/drawing/2014/main" id="{4B5990DA-055F-45FE-A510-5F0996DCE3BF}"/>
              </a:ext>
            </a:extLst>
          </p:cNvPr>
          <p:cNvSpPr>
            <a:spLocks noGrp="1"/>
          </p:cNvSpPr>
          <p:nvPr>
            <p:ph sz="quarter" idx="4"/>
          </p:nvPr>
        </p:nvSpPr>
        <p:spPr/>
        <p:txBody>
          <a:bodyPr>
            <a:normAutofit fontScale="85000" lnSpcReduction="20000"/>
          </a:bodyPr>
          <a:lstStyle/>
          <a:p>
            <a:r>
              <a:rPr lang="nl-NL"/>
              <a:t>2</a:t>
            </a:r>
            <a:r>
              <a:rPr lang="nl-NL" baseline="30000"/>
              <a:t>e</a:t>
            </a:r>
            <a:r>
              <a:rPr lang="nl-NL"/>
              <a:t> Moderne vreemde taal en geschiedenis </a:t>
            </a:r>
          </a:p>
          <a:p>
            <a:pPr lvl="2"/>
            <a:r>
              <a:rPr lang="nl-NL"/>
              <a:t>Let op! Niet elke school biedt Spaans aan.</a:t>
            </a:r>
          </a:p>
          <a:p>
            <a:endParaRPr lang="nl-NL"/>
          </a:p>
          <a:p>
            <a:r>
              <a:rPr lang="nl-NL"/>
              <a:t>Wiskunde, economie en geschiedenis</a:t>
            </a:r>
          </a:p>
          <a:p>
            <a:endParaRPr lang="nl-NL"/>
          </a:p>
          <a:p>
            <a:r>
              <a:rPr lang="nl-NL"/>
              <a:t>Wiskunde, biologie (en scheikunde t/m leerjaar 3 gevolgd)</a:t>
            </a:r>
          </a:p>
          <a:p>
            <a:endParaRPr lang="nl-NL"/>
          </a:p>
          <a:p>
            <a:r>
              <a:rPr lang="nl-NL"/>
              <a:t>Wiskunde, natuurkunde en scheikunde</a:t>
            </a:r>
          </a:p>
          <a:p>
            <a:endParaRPr lang="nl-NL"/>
          </a:p>
        </p:txBody>
      </p:sp>
    </p:spTree>
    <p:extLst>
      <p:ext uri="{BB962C8B-B14F-4D97-AF65-F5344CB8AC3E}">
        <p14:creationId xmlns:p14="http://schemas.microsoft.com/office/powerpoint/2010/main" val="2961988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FB6D44-D942-49DC-A408-B73362202E98}"/>
              </a:ext>
            </a:extLst>
          </p:cNvPr>
          <p:cNvSpPr>
            <a:spLocks noGrp="1"/>
          </p:cNvSpPr>
          <p:nvPr>
            <p:ph type="title"/>
          </p:nvPr>
        </p:nvSpPr>
        <p:spPr>
          <a:xfrm>
            <a:off x="3713018" y="365125"/>
            <a:ext cx="7640782" cy="1325563"/>
          </a:xfrm>
        </p:spPr>
        <p:txBody>
          <a:bodyPr/>
          <a:lstStyle/>
          <a:p>
            <a:r>
              <a:rPr lang="nl-NL" b="1">
                <a:solidFill>
                  <a:srgbClr val="079863"/>
                </a:solidFill>
              </a:rPr>
              <a:t>Tot slot</a:t>
            </a:r>
          </a:p>
        </p:txBody>
      </p:sp>
      <p:sp>
        <p:nvSpPr>
          <p:cNvPr id="4" name="Tijdelijke aanduiding voor inhoud 3">
            <a:extLst>
              <a:ext uri="{FF2B5EF4-FFF2-40B4-BE49-F238E27FC236}">
                <a16:creationId xmlns:a16="http://schemas.microsoft.com/office/drawing/2014/main" id="{68F31102-E7A5-461C-A820-548DBE9C34F9}"/>
              </a:ext>
            </a:extLst>
          </p:cNvPr>
          <p:cNvSpPr>
            <a:spLocks noGrp="1"/>
          </p:cNvSpPr>
          <p:nvPr>
            <p:ph sz="half" idx="1"/>
          </p:nvPr>
        </p:nvSpPr>
        <p:spPr/>
        <p:txBody>
          <a:bodyPr>
            <a:normAutofit fontScale="62500" lnSpcReduction="20000"/>
          </a:bodyPr>
          <a:lstStyle/>
          <a:p>
            <a:r>
              <a:rPr lang="nl-NL"/>
              <a:t>Inschrijven vervolgopleiding + </a:t>
            </a:r>
            <a:r>
              <a:rPr lang="nl-NL" err="1"/>
              <a:t>doorstroomdossier</a:t>
            </a:r>
            <a:r>
              <a:rPr lang="nl-NL"/>
              <a:t> (Intergrip)</a:t>
            </a:r>
          </a:p>
          <a:p>
            <a:pPr lvl="1"/>
            <a:r>
              <a:rPr lang="nl-NL"/>
              <a:t>Van 1 november 2024 tot 1 april 2025 (wettelijk termijn).</a:t>
            </a:r>
          </a:p>
          <a:p>
            <a:endParaRPr lang="nl-NL"/>
          </a:p>
          <a:p>
            <a:r>
              <a:rPr lang="nl-NL"/>
              <a:t>Oriënteren op vervolgopleidingen.</a:t>
            </a:r>
          </a:p>
          <a:p>
            <a:pPr lvl="1"/>
            <a:r>
              <a:rPr lang="nl-NL"/>
              <a:t>Bezoeken open avonden. (In teams KED21 algemeen staat een overzicht).</a:t>
            </a:r>
          </a:p>
          <a:p>
            <a:pPr lvl="1"/>
            <a:r>
              <a:rPr lang="nl-NL"/>
              <a:t>VMBO info avonden 14 oktober t/m 16 oktober</a:t>
            </a:r>
            <a:r>
              <a:rPr lang="nl-NL" i="1"/>
              <a:t>. (niet verplicht. Wel aanbevolen als er nog geen keuze is voor een vervolgopleiding). </a:t>
            </a:r>
          </a:p>
          <a:p>
            <a:pPr lvl="1"/>
            <a:endParaRPr lang="nl-NL"/>
          </a:p>
          <a:p>
            <a:r>
              <a:rPr lang="nl-NL"/>
              <a:t>Coach behandelt in eerste lijn keuze vervolgopleiding tijdens coaching en begeleidt dit proces.</a:t>
            </a:r>
          </a:p>
          <a:p>
            <a:endParaRPr lang="nl-NL"/>
          </a:p>
          <a:p>
            <a:r>
              <a:rPr lang="nl-NL"/>
              <a:t>Ga het gesprek aan met uw zoon/dochter. </a:t>
            </a:r>
          </a:p>
          <a:p>
            <a:pPr lvl="2"/>
            <a:r>
              <a:rPr lang="nl-NL"/>
              <a:t>Betrek uw eigen netwerk &amp; deel uw eigen ervaring.</a:t>
            </a:r>
          </a:p>
        </p:txBody>
      </p:sp>
      <p:sp>
        <p:nvSpPr>
          <p:cNvPr id="5" name="Tijdelijke aanduiding voor inhoud 4">
            <a:extLst>
              <a:ext uri="{FF2B5EF4-FFF2-40B4-BE49-F238E27FC236}">
                <a16:creationId xmlns:a16="http://schemas.microsoft.com/office/drawing/2014/main" id="{B1418281-5D93-4646-9BB5-E4860A7B5154}"/>
              </a:ext>
            </a:extLst>
          </p:cNvPr>
          <p:cNvSpPr>
            <a:spLocks noGrp="1"/>
          </p:cNvSpPr>
          <p:nvPr>
            <p:ph sz="half" idx="2"/>
          </p:nvPr>
        </p:nvSpPr>
        <p:spPr/>
        <p:txBody>
          <a:bodyPr>
            <a:normAutofit fontScale="62500" lnSpcReduction="20000"/>
          </a:bodyPr>
          <a:lstStyle/>
          <a:p>
            <a:pPr marL="0" indent="0">
              <a:buNone/>
            </a:pPr>
            <a:r>
              <a:rPr lang="nl-NL" b="1">
                <a:solidFill>
                  <a:srgbClr val="079863"/>
                </a:solidFill>
              </a:rPr>
              <a:t>Websites</a:t>
            </a:r>
          </a:p>
          <a:p>
            <a:r>
              <a:rPr lang="nl-NL">
                <a:hlinkClick r:id="" action="ppaction://noaction"/>
              </a:rPr>
              <a:t>Kiesmbo.nl</a:t>
            </a:r>
          </a:p>
          <a:p>
            <a:endParaRPr lang="nl-NL">
              <a:hlinkClick r:id="" action="ppaction://noaction"/>
            </a:endParaRPr>
          </a:p>
          <a:p>
            <a:r>
              <a:rPr lang="nl-NL">
                <a:hlinkClick r:id="" action="ppaction://noaction"/>
              </a:rPr>
              <a:t>https://www.roctilburg.nl/gaan-studeren/tips-voor-ouders </a:t>
            </a:r>
            <a:r>
              <a:rPr lang="nl-NL"/>
              <a:t>: Tips voor ouders</a:t>
            </a:r>
          </a:p>
          <a:p>
            <a:endParaRPr lang="nl-NL">
              <a:hlinkClick r:id="" action="ppaction://noaction"/>
            </a:endParaRPr>
          </a:p>
          <a:p>
            <a:r>
              <a:rPr lang="nl-NL">
                <a:hlinkClick r:id="" action="ppaction://noaction"/>
              </a:rPr>
              <a:t>Hulp bij het kiezen van een studie | Koning Willem I College (kw1c.nl)</a:t>
            </a:r>
            <a:endParaRPr lang="nl-NL"/>
          </a:p>
          <a:p>
            <a:r>
              <a:rPr lang="nl-NL">
                <a:hlinkClick r:id="rId2"/>
              </a:rPr>
              <a:t>https://www.roctilburg.nl/gaan-studeren/studiekeuzetest</a:t>
            </a:r>
            <a:r>
              <a:rPr lang="nl-NL"/>
              <a:t> </a:t>
            </a:r>
          </a:p>
          <a:p>
            <a:endParaRPr lang="nl-NL"/>
          </a:p>
          <a:p>
            <a:r>
              <a:rPr lang="nl-NL"/>
              <a:t>Een goede gratis beroepskeuzetest: </a:t>
            </a:r>
            <a:r>
              <a:rPr lang="nl-NL">
                <a:solidFill>
                  <a:srgbClr val="FF0000"/>
                </a:solidFill>
                <a:hlinkClick r:id="rId3"/>
              </a:rPr>
              <a:t>https://icares.com</a:t>
            </a:r>
            <a:r>
              <a:rPr lang="nl-NL">
                <a:solidFill>
                  <a:srgbClr val="FF0000"/>
                </a:solidFill>
              </a:rPr>
              <a:t> </a:t>
            </a:r>
            <a:endParaRPr lang="nl-NL"/>
          </a:p>
          <a:p>
            <a:endParaRPr lang="nl-NL"/>
          </a:p>
        </p:txBody>
      </p:sp>
    </p:spTree>
    <p:extLst>
      <p:ext uri="{BB962C8B-B14F-4D97-AF65-F5344CB8AC3E}">
        <p14:creationId xmlns:p14="http://schemas.microsoft.com/office/powerpoint/2010/main" val="196358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4EF9AC-7403-4B7F-9424-C14CFA636532}"/>
              </a:ext>
            </a:extLst>
          </p:cNvPr>
          <p:cNvSpPr>
            <a:spLocks noGrp="1"/>
          </p:cNvSpPr>
          <p:nvPr>
            <p:ph type="title"/>
          </p:nvPr>
        </p:nvSpPr>
        <p:spPr>
          <a:xfrm>
            <a:off x="3676072" y="365125"/>
            <a:ext cx="7679315" cy="1325563"/>
          </a:xfrm>
        </p:spPr>
        <p:txBody>
          <a:bodyPr/>
          <a:lstStyle/>
          <a:p>
            <a:r>
              <a:rPr lang="nl-NL" b="1">
                <a:solidFill>
                  <a:srgbClr val="079863"/>
                </a:solidFill>
              </a:rPr>
              <a:t>Inhoud</a:t>
            </a:r>
          </a:p>
        </p:txBody>
      </p:sp>
      <p:sp>
        <p:nvSpPr>
          <p:cNvPr id="4" name="Tijdelijke aanduiding voor tekst 3">
            <a:extLst>
              <a:ext uri="{FF2B5EF4-FFF2-40B4-BE49-F238E27FC236}">
                <a16:creationId xmlns:a16="http://schemas.microsoft.com/office/drawing/2014/main" id="{67EE19B5-1D68-493B-8748-643047E07762}"/>
              </a:ext>
            </a:extLst>
          </p:cNvPr>
          <p:cNvSpPr>
            <a:spLocks noGrp="1"/>
          </p:cNvSpPr>
          <p:nvPr>
            <p:ph type="body" idx="1"/>
          </p:nvPr>
        </p:nvSpPr>
        <p:spPr/>
        <p:txBody>
          <a:bodyPr/>
          <a:lstStyle/>
          <a:p>
            <a:r>
              <a:rPr lang="nl-NL">
                <a:solidFill>
                  <a:srgbClr val="079863"/>
                </a:solidFill>
              </a:rPr>
              <a:t>Programma van Toetsing en Afsluiting (PTA)</a:t>
            </a:r>
          </a:p>
        </p:txBody>
      </p:sp>
      <p:sp>
        <p:nvSpPr>
          <p:cNvPr id="5" name="Tijdelijke aanduiding voor inhoud 4">
            <a:extLst>
              <a:ext uri="{FF2B5EF4-FFF2-40B4-BE49-F238E27FC236}">
                <a16:creationId xmlns:a16="http://schemas.microsoft.com/office/drawing/2014/main" id="{75F4AB39-99B1-4D47-97DE-62D81C7BF12E}"/>
              </a:ext>
            </a:extLst>
          </p:cNvPr>
          <p:cNvSpPr>
            <a:spLocks noGrp="1"/>
          </p:cNvSpPr>
          <p:nvPr>
            <p:ph sz="half" idx="2"/>
          </p:nvPr>
        </p:nvSpPr>
        <p:spPr/>
        <p:txBody>
          <a:bodyPr/>
          <a:lstStyle/>
          <a:p>
            <a:r>
              <a:rPr lang="nl-NL"/>
              <a:t>Eindexamen</a:t>
            </a:r>
          </a:p>
          <a:p>
            <a:pPr lvl="1"/>
            <a:r>
              <a:rPr lang="nl-NL"/>
              <a:t>Slaag/zak regeling</a:t>
            </a:r>
          </a:p>
          <a:p>
            <a:r>
              <a:rPr lang="nl-NL"/>
              <a:t>PTA</a:t>
            </a:r>
          </a:p>
          <a:p>
            <a:r>
              <a:rPr lang="nl-NL"/>
              <a:t>Examenreglement</a:t>
            </a:r>
          </a:p>
          <a:p>
            <a:r>
              <a:rPr lang="nl-NL"/>
              <a:t>Examencommissie</a:t>
            </a:r>
          </a:p>
          <a:p>
            <a:endParaRPr lang="nl-NL"/>
          </a:p>
        </p:txBody>
      </p:sp>
      <p:sp>
        <p:nvSpPr>
          <p:cNvPr id="6" name="Tijdelijke aanduiding voor tekst 5">
            <a:extLst>
              <a:ext uri="{FF2B5EF4-FFF2-40B4-BE49-F238E27FC236}">
                <a16:creationId xmlns:a16="http://schemas.microsoft.com/office/drawing/2014/main" id="{49A1FFF0-B3EA-4D00-BEB4-9D02982719D9}"/>
              </a:ext>
            </a:extLst>
          </p:cNvPr>
          <p:cNvSpPr>
            <a:spLocks noGrp="1"/>
          </p:cNvSpPr>
          <p:nvPr>
            <p:ph type="body" sz="quarter" idx="3"/>
          </p:nvPr>
        </p:nvSpPr>
        <p:spPr/>
        <p:txBody>
          <a:bodyPr/>
          <a:lstStyle/>
          <a:p>
            <a:r>
              <a:rPr lang="nl-NL">
                <a:solidFill>
                  <a:srgbClr val="079863"/>
                </a:solidFill>
              </a:rPr>
              <a:t>Loopbaan oriëntatie en begeleiding (LOB)</a:t>
            </a:r>
          </a:p>
        </p:txBody>
      </p:sp>
      <p:sp>
        <p:nvSpPr>
          <p:cNvPr id="7" name="Tijdelijke aanduiding voor inhoud 6">
            <a:extLst>
              <a:ext uri="{FF2B5EF4-FFF2-40B4-BE49-F238E27FC236}">
                <a16:creationId xmlns:a16="http://schemas.microsoft.com/office/drawing/2014/main" id="{534CE5D2-DF5D-4F2A-B56F-CDFC319400AC}"/>
              </a:ext>
            </a:extLst>
          </p:cNvPr>
          <p:cNvSpPr>
            <a:spLocks noGrp="1"/>
          </p:cNvSpPr>
          <p:nvPr>
            <p:ph sz="quarter" idx="4"/>
          </p:nvPr>
        </p:nvSpPr>
        <p:spPr/>
        <p:txBody>
          <a:bodyPr/>
          <a:lstStyle/>
          <a:p>
            <a:r>
              <a:rPr lang="nl-NL"/>
              <a:t>LOB Examenprogramma</a:t>
            </a:r>
          </a:p>
          <a:p>
            <a:r>
              <a:rPr lang="nl-NL"/>
              <a:t>Inschrijven vervolgopleiding + Doorstroomdossier</a:t>
            </a:r>
          </a:p>
          <a:p>
            <a:r>
              <a:rPr lang="nl-NL"/>
              <a:t>Havo</a:t>
            </a:r>
          </a:p>
        </p:txBody>
      </p:sp>
    </p:spTree>
    <p:extLst>
      <p:ext uri="{BB962C8B-B14F-4D97-AF65-F5344CB8AC3E}">
        <p14:creationId xmlns:p14="http://schemas.microsoft.com/office/powerpoint/2010/main" val="430764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2990DE7-476E-407E-AFD7-5CF0B2F52893}"/>
              </a:ext>
            </a:extLst>
          </p:cNvPr>
          <p:cNvSpPr>
            <a:spLocks noGrp="1"/>
          </p:cNvSpPr>
          <p:nvPr>
            <p:ph type="title"/>
          </p:nvPr>
        </p:nvSpPr>
        <p:spPr>
          <a:xfrm>
            <a:off x="3777672" y="365125"/>
            <a:ext cx="7577715" cy="1325563"/>
          </a:xfrm>
        </p:spPr>
        <p:txBody>
          <a:bodyPr/>
          <a:lstStyle/>
          <a:p>
            <a:r>
              <a:rPr lang="nl-NL" b="1">
                <a:solidFill>
                  <a:srgbClr val="079863"/>
                </a:solidFill>
              </a:rPr>
              <a:t>Eindexamen</a:t>
            </a:r>
          </a:p>
        </p:txBody>
      </p:sp>
      <p:sp>
        <p:nvSpPr>
          <p:cNvPr id="4" name="Tijdelijke aanduiding voor tekst 3">
            <a:extLst>
              <a:ext uri="{FF2B5EF4-FFF2-40B4-BE49-F238E27FC236}">
                <a16:creationId xmlns:a16="http://schemas.microsoft.com/office/drawing/2014/main" id="{4D4DA357-B8FE-41D6-894A-296176619DEB}"/>
              </a:ext>
            </a:extLst>
          </p:cNvPr>
          <p:cNvSpPr>
            <a:spLocks noGrp="1"/>
          </p:cNvSpPr>
          <p:nvPr>
            <p:ph type="body" idx="1"/>
          </p:nvPr>
        </p:nvSpPr>
        <p:spPr/>
        <p:txBody>
          <a:bodyPr/>
          <a:lstStyle/>
          <a:p>
            <a:r>
              <a:rPr lang="nl-NL">
                <a:solidFill>
                  <a:srgbClr val="079863"/>
                </a:solidFill>
              </a:rPr>
              <a:t>Schoolexamen (SE) &amp; Centraal schriftelijk eindexamen (CSE)</a:t>
            </a:r>
          </a:p>
        </p:txBody>
      </p:sp>
      <p:sp>
        <p:nvSpPr>
          <p:cNvPr id="5" name="Tijdelijke aanduiding voor inhoud 4">
            <a:extLst>
              <a:ext uri="{FF2B5EF4-FFF2-40B4-BE49-F238E27FC236}">
                <a16:creationId xmlns:a16="http://schemas.microsoft.com/office/drawing/2014/main" id="{69FA9342-9329-436A-81E4-0196C3C582F3}"/>
              </a:ext>
            </a:extLst>
          </p:cNvPr>
          <p:cNvSpPr>
            <a:spLocks noGrp="1"/>
          </p:cNvSpPr>
          <p:nvPr>
            <p:ph sz="half" idx="2"/>
          </p:nvPr>
        </p:nvSpPr>
        <p:spPr/>
        <p:txBody>
          <a:bodyPr>
            <a:normAutofit fontScale="77500" lnSpcReduction="20000"/>
          </a:bodyPr>
          <a:lstStyle/>
          <a:p>
            <a:pPr marL="0" indent="0">
              <a:buNone/>
            </a:pPr>
            <a:r>
              <a:rPr lang="nl-NL"/>
              <a:t>Vorig schooljaar 3x SE week</a:t>
            </a:r>
          </a:p>
          <a:p>
            <a:pPr marL="0" indent="0">
              <a:buNone/>
            </a:pPr>
            <a:endParaRPr lang="nl-NL"/>
          </a:p>
          <a:p>
            <a:pPr marL="0" indent="0">
              <a:buNone/>
            </a:pPr>
            <a:r>
              <a:rPr lang="nl-NL"/>
              <a:t>Dit schooljaar 3x SE week</a:t>
            </a:r>
          </a:p>
          <a:p>
            <a:pPr lvl="1"/>
            <a:r>
              <a:rPr lang="nl-NL"/>
              <a:t>SE week 4: 7 november t/m 13 november</a:t>
            </a:r>
          </a:p>
          <a:p>
            <a:pPr lvl="1"/>
            <a:r>
              <a:rPr lang="nl-NL"/>
              <a:t>SE week 5: 15 januari t/m 22 januari</a:t>
            </a:r>
          </a:p>
          <a:p>
            <a:pPr lvl="1"/>
            <a:r>
              <a:rPr lang="nl-NL"/>
              <a:t>SE week 6: 20 maart t/m 26 maart</a:t>
            </a:r>
          </a:p>
          <a:p>
            <a:endParaRPr lang="nl-NL"/>
          </a:p>
          <a:p>
            <a:pPr marL="0" indent="0">
              <a:buNone/>
            </a:pPr>
            <a:r>
              <a:rPr lang="nl-NL" b="1" u="sng">
                <a:solidFill>
                  <a:srgbClr val="079863"/>
                </a:solidFill>
              </a:rPr>
              <a:t>CSE: vrijdag 9 mei t/m maandag 26 mei.</a:t>
            </a:r>
          </a:p>
        </p:txBody>
      </p:sp>
      <p:sp>
        <p:nvSpPr>
          <p:cNvPr id="6" name="Tijdelijke aanduiding voor tekst 5">
            <a:extLst>
              <a:ext uri="{FF2B5EF4-FFF2-40B4-BE49-F238E27FC236}">
                <a16:creationId xmlns:a16="http://schemas.microsoft.com/office/drawing/2014/main" id="{A523446D-35AF-4438-B299-FBBBB65362BC}"/>
              </a:ext>
            </a:extLst>
          </p:cNvPr>
          <p:cNvSpPr>
            <a:spLocks noGrp="1"/>
          </p:cNvSpPr>
          <p:nvPr>
            <p:ph type="body" sz="quarter" idx="3"/>
          </p:nvPr>
        </p:nvSpPr>
        <p:spPr/>
        <p:txBody>
          <a:bodyPr/>
          <a:lstStyle/>
          <a:p>
            <a:r>
              <a:rPr lang="nl-NL">
                <a:solidFill>
                  <a:srgbClr val="079863"/>
                </a:solidFill>
              </a:rPr>
              <a:t>Slaag/zak regeling</a:t>
            </a:r>
          </a:p>
        </p:txBody>
      </p:sp>
      <p:sp>
        <p:nvSpPr>
          <p:cNvPr id="7" name="Tijdelijke aanduiding voor inhoud 6">
            <a:extLst>
              <a:ext uri="{FF2B5EF4-FFF2-40B4-BE49-F238E27FC236}">
                <a16:creationId xmlns:a16="http://schemas.microsoft.com/office/drawing/2014/main" id="{45092D2E-891E-471E-A06E-4AD63A886263}"/>
              </a:ext>
            </a:extLst>
          </p:cNvPr>
          <p:cNvSpPr>
            <a:spLocks noGrp="1"/>
          </p:cNvSpPr>
          <p:nvPr>
            <p:ph sz="quarter" idx="4"/>
          </p:nvPr>
        </p:nvSpPr>
        <p:spPr/>
        <p:txBody>
          <a:bodyPr>
            <a:normAutofit fontScale="77500" lnSpcReduction="20000"/>
          </a:bodyPr>
          <a:lstStyle/>
          <a:p>
            <a:r>
              <a:rPr lang="nl-NL"/>
              <a:t>Eindcijfer Nederlands 5 of hoger.</a:t>
            </a:r>
          </a:p>
          <a:p>
            <a:r>
              <a:rPr lang="nl-NL"/>
              <a:t>1x eindcijfer 5, rest 6.</a:t>
            </a:r>
          </a:p>
          <a:p>
            <a:r>
              <a:rPr lang="nl-NL"/>
              <a:t>1x eindcijfer 4 vs. 1x 7, rest 6.</a:t>
            </a:r>
          </a:p>
          <a:p>
            <a:r>
              <a:rPr lang="nl-NL"/>
              <a:t>2x eindcijfer 5 vs. 1x 7, rest 6.</a:t>
            </a:r>
          </a:p>
          <a:p>
            <a:pPr lvl="1"/>
            <a:r>
              <a:rPr lang="nl-NL" i="1"/>
              <a:t>Het cijfer van maatschappijleer telt mee als eindcijfer. Bij een 7 heeft de leerling zijn/haar compensatiepunt binnen.</a:t>
            </a:r>
          </a:p>
          <a:p>
            <a:r>
              <a:rPr lang="nl-NL"/>
              <a:t>Geen eindcijfer onder 4.</a:t>
            </a:r>
          </a:p>
          <a:p>
            <a:r>
              <a:rPr lang="nl-NL"/>
              <a:t>Gemiddelde alle eindexamens 5.5 of hoger.</a:t>
            </a:r>
          </a:p>
          <a:p>
            <a:r>
              <a:rPr lang="nl-NL"/>
              <a:t>Een voldoende voor: CKV / LO / LOB / Profielwerkstuk </a:t>
            </a:r>
          </a:p>
        </p:txBody>
      </p:sp>
    </p:spTree>
    <p:extLst>
      <p:ext uri="{BB962C8B-B14F-4D97-AF65-F5344CB8AC3E}">
        <p14:creationId xmlns:p14="http://schemas.microsoft.com/office/powerpoint/2010/main" val="2556660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2B7E30-B002-4249-AE51-A7836E3DB8C6}"/>
              </a:ext>
            </a:extLst>
          </p:cNvPr>
          <p:cNvSpPr>
            <a:spLocks noGrp="1"/>
          </p:cNvSpPr>
          <p:nvPr>
            <p:ph type="title"/>
          </p:nvPr>
        </p:nvSpPr>
        <p:spPr>
          <a:xfrm>
            <a:off x="3759200" y="365125"/>
            <a:ext cx="7594600" cy="1325563"/>
          </a:xfrm>
        </p:spPr>
        <p:txBody>
          <a:bodyPr/>
          <a:lstStyle/>
          <a:p>
            <a:r>
              <a:rPr lang="nl-NL" b="1">
                <a:solidFill>
                  <a:srgbClr val="079863"/>
                </a:solidFill>
              </a:rPr>
              <a:t>Programma van toetsing &amp; afsluiting (PTA)</a:t>
            </a:r>
          </a:p>
        </p:txBody>
      </p:sp>
      <p:sp>
        <p:nvSpPr>
          <p:cNvPr id="3" name="Tijdelijke aanduiding voor inhoud 2">
            <a:extLst>
              <a:ext uri="{FF2B5EF4-FFF2-40B4-BE49-F238E27FC236}">
                <a16:creationId xmlns:a16="http://schemas.microsoft.com/office/drawing/2014/main" id="{E7E59AAB-2116-47EF-9666-61DB9A5C2651}"/>
              </a:ext>
            </a:extLst>
          </p:cNvPr>
          <p:cNvSpPr>
            <a:spLocks noGrp="1"/>
          </p:cNvSpPr>
          <p:nvPr>
            <p:ph idx="1"/>
          </p:nvPr>
        </p:nvSpPr>
        <p:spPr/>
        <p:txBody>
          <a:bodyPr vert="horz" lIns="91440" tIns="45720" rIns="91440" bIns="45720" rtlCol="0" anchor="t">
            <a:normAutofit/>
          </a:bodyPr>
          <a:lstStyle/>
          <a:p>
            <a:pPr marL="0" indent="0">
              <a:buNone/>
            </a:pPr>
            <a:r>
              <a:rPr lang="nl-NL"/>
              <a:t>In het PTA is per vak aangegeven wat er per SE week getoetst wordt.</a:t>
            </a:r>
          </a:p>
          <a:p>
            <a:pPr lvl="1"/>
            <a:r>
              <a:rPr lang="nl-NL"/>
              <a:t>Stofomschrijving</a:t>
            </a:r>
            <a:endParaRPr lang="nl-NL" dirty="0">
              <a:cs typeface="Calibri"/>
            </a:endParaRPr>
          </a:p>
          <a:p>
            <a:pPr lvl="1"/>
            <a:r>
              <a:rPr lang="nl-NL" dirty="0"/>
              <a:t>Toets tijd</a:t>
            </a:r>
          </a:p>
          <a:p>
            <a:pPr lvl="1"/>
            <a:r>
              <a:rPr lang="nl-NL" dirty="0"/>
              <a:t>Toets vorm</a:t>
            </a:r>
            <a:endParaRPr lang="nl-NL" dirty="0">
              <a:cs typeface="Calibri"/>
            </a:endParaRPr>
          </a:p>
          <a:p>
            <a:pPr lvl="1"/>
            <a:r>
              <a:rPr lang="nl-NL"/>
              <a:t>Weging</a:t>
            </a:r>
            <a:endParaRPr lang="nl-NL" dirty="0">
              <a:cs typeface="Calibri"/>
            </a:endParaRPr>
          </a:p>
          <a:p>
            <a:pPr lvl="1"/>
            <a:r>
              <a:rPr lang="nl-NL"/>
              <a:t>Herkansing</a:t>
            </a:r>
            <a:endParaRPr lang="nl-NL" dirty="0">
              <a:cs typeface="Calibri"/>
            </a:endParaRPr>
          </a:p>
        </p:txBody>
      </p:sp>
    </p:spTree>
    <p:extLst>
      <p:ext uri="{BB962C8B-B14F-4D97-AF65-F5344CB8AC3E}">
        <p14:creationId xmlns:p14="http://schemas.microsoft.com/office/powerpoint/2010/main" val="32504294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6D36A85-9649-CC7A-FBB6-DAC3B441AD9D}"/>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000720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C892B2-9317-4E5E-8B8F-8559318CDB14}"/>
              </a:ext>
            </a:extLst>
          </p:cNvPr>
          <p:cNvSpPr>
            <a:spLocks noGrp="1"/>
          </p:cNvSpPr>
          <p:nvPr>
            <p:ph type="title"/>
          </p:nvPr>
        </p:nvSpPr>
        <p:spPr>
          <a:xfrm>
            <a:off x="3611418" y="365125"/>
            <a:ext cx="7742382" cy="1325563"/>
          </a:xfrm>
        </p:spPr>
        <p:txBody>
          <a:bodyPr/>
          <a:lstStyle/>
          <a:p>
            <a:r>
              <a:rPr lang="nl-NL" b="1">
                <a:solidFill>
                  <a:srgbClr val="079863"/>
                </a:solidFill>
              </a:rPr>
              <a:t>Examenreglement</a:t>
            </a:r>
          </a:p>
        </p:txBody>
      </p:sp>
      <p:sp>
        <p:nvSpPr>
          <p:cNvPr id="3" name="Tijdelijke aanduiding voor inhoud 2">
            <a:extLst>
              <a:ext uri="{FF2B5EF4-FFF2-40B4-BE49-F238E27FC236}">
                <a16:creationId xmlns:a16="http://schemas.microsoft.com/office/drawing/2014/main" id="{DEF66A75-43D9-4428-881C-52B48A3FD210}"/>
              </a:ext>
            </a:extLst>
          </p:cNvPr>
          <p:cNvSpPr>
            <a:spLocks noGrp="1"/>
          </p:cNvSpPr>
          <p:nvPr>
            <p:ph idx="1"/>
          </p:nvPr>
        </p:nvSpPr>
        <p:spPr/>
        <p:txBody>
          <a:bodyPr vert="horz" lIns="91440" tIns="45720" rIns="91440" bIns="45720" rtlCol="0" anchor="t">
            <a:normAutofit lnSpcReduction="10000"/>
          </a:bodyPr>
          <a:lstStyle/>
          <a:p>
            <a:pPr marL="0" indent="0">
              <a:buNone/>
            </a:pPr>
            <a:r>
              <a:rPr lang="nl-NL"/>
              <a:t>Het examenreglement is gepubliceerd op de website (leerlingen/examenzaken of ouders/examenzaken) en is gepubliceerd in het algemene kanaal van KED21 bij bestanden. </a:t>
            </a:r>
          </a:p>
          <a:p>
            <a:pPr marL="0" indent="0">
              <a:buNone/>
            </a:pPr>
            <a:endParaRPr lang="nl-NL">
              <a:ea typeface="Calibri"/>
              <a:cs typeface="Calibri"/>
            </a:endParaRPr>
          </a:p>
          <a:p>
            <a:pPr marL="0" indent="0">
              <a:buNone/>
            </a:pPr>
            <a:endParaRPr lang="nl-NL"/>
          </a:p>
          <a:p>
            <a:pPr marL="0" indent="0">
              <a:buNone/>
            </a:pPr>
            <a:r>
              <a:rPr lang="nl-NL" b="1">
                <a:solidFill>
                  <a:srgbClr val="079863"/>
                </a:solidFill>
              </a:rPr>
              <a:t>Belangrijke aandachtspunten:</a:t>
            </a:r>
            <a:endParaRPr lang="nl-NL" b="1">
              <a:solidFill>
                <a:srgbClr val="079863"/>
              </a:solidFill>
              <a:ea typeface="Calibri"/>
              <a:cs typeface="Calibri"/>
            </a:endParaRPr>
          </a:p>
          <a:p>
            <a:pPr lvl="1"/>
            <a:r>
              <a:rPr lang="nl-NL"/>
              <a:t>Elke SE week recht op één herkansing over SE toetsen uit die periode. </a:t>
            </a:r>
            <a:endParaRPr lang="nl-NL">
              <a:ea typeface="Calibri"/>
              <a:cs typeface="Calibri"/>
            </a:endParaRPr>
          </a:p>
          <a:p>
            <a:pPr lvl="1"/>
            <a:r>
              <a:rPr lang="nl-NL"/>
              <a:t>Bij afwezigheid toets inhalen tijdens inhaalmoment bij </a:t>
            </a:r>
            <a:r>
              <a:rPr lang="nl-NL" err="1"/>
              <a:t>Raiza</a:t>
            </a:r>
            <a:r>
              <a:rPr lang="nl-NL"/>
              <a:t>. In samenspraak met examensecretaris. (maandag, woensdag en vrijdag na 15:00 / 15:30 uur).</a:t>
            </a:r>
          </a:p>
          <a:p>
            <a:pPr lvl="1"/>
            <a:r>
              <a:rPr lang="nl-NL"/>
              <a:t>Bij absentie elke dag van afwezigheid telefonisch melden bij </a:t>
            </a:r>
            <a:r>
              <a:rPr lang="nl-NL" err="1"/>
              <a:t>Raiza</a:t>
            </a:r>
            <a:r>
              <a:rPr lang="nl-NL"/>
              <a:t>, examensecretaris of teamleider voor 08:30.</a:t>
            </a:r>
          </a:p>
          <a:p>
            <a:pPr lvl="1"/>
            <a:endParaRPr lang="nl-NL"/>
          </a:p>
        </p:txBody>
      </p:sp>
    </p:spTree>
    <p:extLst>
      <p:ext uri="{BB962C8B-B14F-4D97-AF65-F5344CB8AC3E}">
        <p14:creationId xmlns:p14="http://schemas.microsoft.com/office/powerpoint/2010/main" val="2179817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E24BC-1C57-42D7-A21A-C6875511D048}"/>
              </a:ext>
            </a:extLst>
          </p:cNvPr>
          <p:cNvSpPr>
            <a:spLocks noGrp="1"/>
          </p:cNvSpPr>
          <p:nvPr>
            <p:ph type="title"/>
          </p:nvPr>
        </p:nvSpPr>
        <p:spPr>
          <a:xfrm>
            <a:off x="4198776" y="365125"/>
            <a:ext cx="7155024" cy="1325563"/>
          </a:xfrm>
        </p:spPr>
        <p:txBody>
          <a:bodyPr/>
          <a:lstStyle/>
          <a:p>
            <a:r>
              <a:rPr lang="nl-NL" b="1">
                <a:solidFill>
                  <a:srgbClr val="079863"/>
                </a:solidFill>
              </a:rPr>
              <a:t>Examenreglement (vervolg)</a:t>
            </a:r>
            <a:endParaRPr lang="nl-NL">
              <a:solidFill>
                <a:srgbClr val="079863"/>
              </a:solidFill>
            </a:endParaRPr>
          </a:p>
        </p:txBody>
      </p:sp>
      <p:sp>
        <p:nvSpPr>
          <p:cNvPr id="3" name="Tijdelijke aanduiding voor inhoud 2">
            <a:extLst>
              <a:ext uri="{FF2B5EF4-FFF2-40B4-BE49-F238E27FC236}">
                <a16:creationId xmlns:a16="http://schemas.microsoft.com/office/drawing/2014/main" id="{1D887788-495F-4B71-82A0-5B18FBBD6D16}"/>
              </a:ext>
            </a:extLst>
          </p:cNvPr>
          <p:cNvSpPr>
            <a:spLocks noGrp="1"/>
          </p:cNvSpPr>
          <p:nvPr>
            <p:ph idx="1"/>
          </p:nvPr>
        </p:nvSpPr>
        <p:spPr/>
        <p:txBody>
          <a:bodyPr>
            <a:normAutofit fontScale="85000" lnSpcReduction="20000"/>
          </a:bodyPr>
          <a:lstStyle/>
          <a:p>
            <a:pPr lvl="1"/>
            <a:r>
              <a:rPr lang="nl-NL"/>
              <a:t>Inlevermomenten voor praktische opdrachten of handelingsdelen staan vast. Niet op tijd inleveren wordt gezien als onregelmatigheid. De vakdocent neemt contact op met ouders. De vakdocent zal aangeven wanneer het werk alsnog ingeleverd dient te worden. Bij overschrijding van dat inlevermoment zal het cijfer 1.0 worden toegekend. De examensecretaris meldt dit aan ouders en aan de onderwijsinspectie.</a:t>
            </a:r>
          </a:p>
          <a:p>
            <a:pPr lvl="1"/>
            <a:endParaRPr lang="nl-NL"/>
          </a:p>
          <a:p>
            <a:pPr marL="0" indent="0">
              <a:buNone/>
            </a:pPr>
            <a:r>
              <a:rPr lang="nl-NL"/>
              <a:t>Bijzondere omstandigheden: aanvragen bijzondere herkansing bij examensecretaris; dhr. Van Ree </a:t>
            </a:r>
            <a:r>
              <a:rPr lang="nl-NL">
                <a:hlinkClick r:id="rId2"/>
              </a:rPr>
              <a:t>ree.n@2college.nl</a:t>
            </a:r>
            <a:r>
              <a:rPr lang="nl-NL"/>
              <a:t>.</a:t>
            </a:r>
          </a:p>
          <a:p>
            <a:pPr marL="0" indent="0">
              <a:buNone/>
            </a:pPr>
            <a:endParaRPr lang="nl-NL"/>
          </a:p>
          <a:p>
            <a:pPr marL="0" indent="0">
              <a:buNone/>
            </a:pPr>
            <a:r>
              <a:rPr lang="nl-NL" b="1">
                <a:solidFill>
                  <a:srgbClr val="079863"/>
                </a:solidFill>
              </a:rPr>
              <a:t>Onregelmatigheden</a:t>
            </a:r>
          </a:p>
          <a:p>
            <a:pPr marL="0" indent="0">
              <a:buNone/>
            </a:pPr>
            <a:r>
              <a:rPr lang="nl-NL"/>
              <a:t>Examensecretaris geeft een advies aan directeur. Advies wordt per mail gecommuniceerd aan ouders en leerling.</a:t>
            </a:r>
          </a:p>
          <a:p>
            <a:pPr lvl="1"/>
            <a:r>
              <a:rPr lang="nl-NL"/>
              <a:t>Leerling en/of ouders kunnen formeel binnen 5 werkdagen per mail tegen advies in beroep gaan bij de directeur: mw. L. Derks (</a:t>
            </a:r>
            <a:r>
              <a:rPr lang="nl-NL">
                <a:hlinkClick r:id="rId3"/>
              </a:rPr>
              <a:t>derks.l@2college.nl</a:t>
            </a:r>
            <a:r>
              <a:rPr lang="nl-NL"/>
              <a:t>).</a:t>
            </a:r>
          </a:p>
          <a:p>
            <a:pPr marL="0" indent="0">
              <a:buNone/>
            </a:pPr>
            <a:endParaRPr lang="nl-NL"/>
          </a:p>
        </p:txBody>
      </p:sp>
    </p:spTree>
    <p:extLst>
      <p:ext uri="{BB962C8B-B14F-4D97-AF65-F5344CB8AC3E}">
        <p14:creationId xmlns:p14="http://schemas.microsoft.com/office/powerpoint/2010/main" val="2863315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5C815E-60E4-4FD5-BC59-65C3CAC543C6}"/>
              </a:ext>
            </a:extLst>
          </p:cNvPr>
          <p:cNvSpPr>
            <a:spLocks noGrp="1"/>
          </p:cNvSpPr>
          <p:nvPr>
            <p:ph type="title"/>
          </p:nvPr>
        </p:nvSpPr>
        <p:spPr>
          <a:xfrm>
            <a:off x="3694544" y="365125"/>
            <a:ext cx="7659255" cy="1325563"/>
          </a:xfrm>
        </p:spPr>
        <p:txBody>
          <a:bodyPr/>
          <a:lstStyle/>
          <a:p>
            <a:r>
              <a:rPr lang="nl-NL" b="1">
                <a:solidFill>
                  <a:srgbClr val="079863"/>
                </a:solidFill>
              </a:rPr>
              <a:t>Examencommissie 2024-2025</a:t>
            </a:r>
          </a:p>
        </p:txBody>
      </p:sp>
      <p:sp>
        <p:nvSpPr>
          <p:cNvPr id="3" name="Tijdelijke aanduiding voor inhoud 2">
            <a:extLst>
              <a:ext uri="{FF2B5EF4-FFF2-40B4-BE49-F238E27FC236}">
                <a16:creationId xmlns:a16="http://schemas.microsoft.com/office/drawing/2014/main" id="{7B5AB959-2E82-4B35-B3CB-419EF2CA0A1D}"/>
              </a:ext>
            </a:extLst>
          </p:cNvPr>
          <p:cNvSpPr>
            <a:spLocks noGrp="1"/>
          </p:cNvSpPr>
          <p:nvPr>
            <p:ph idx="1"/>
          </p:nvPr>
        </p:nvSpPr>
        <p:spPr/>
        <p:txBody>
          <a:bodyPr>
            <a:normAutofit/>
          </a:bodyPr>
          <a:lstStyle/>
          <a:p>
            <a:pPr marL="0" indent="0">
              <a:buNone/>
            </a:pPr>
            <a:r>
              <a:rPr lang="nl-NL"/>
              <a:t>Kwaliteitsborging (school)examens.</a:t>
            </a:r>
          </a:p>
          <a:p>
            <a:pPr marL="0" indent="0">
              <a:buNone/>
            </a:pPr>
            <a:endParaRPr lang="nl-NL"/>
          </a:p>
          <a:p>
            <a:pPr marL="0" indent="0">
              <a:buNone/>
            </a:pPr>
            <a:r>
              <a:rPr lang="nl-NL"/>
              <a:t>Inhoudelijke bezwaren over beoordeling of inhoud PTA: examencommissie: </a:t>
            </a:r>
            <a:r>
              <a:rPr lang="nl-NL">
                <a:hlinkClick r:id="rId2"/>
              </a:rPr>
              <a:t>examencommissie.ruivenmavo@2college.nl</a:t>
            </a:r>
            <a:r>
              <a:rPr lang="nl-NL"/>
              <a:t>.</a:t>
            </a:r>
          </a:p>
          <a:p>
            <a:pPr marL="0" indent="0">
              <a:buNone/>
            </a:pPr>
            <a:endParaRPr lang="nl-NL"/>
          </a:p>
          <a:p>
            <a:pPr marL="0" indent="0">
              <a:buNone/>
            </a:pPr>
            <a:r>
              <a:rPr lang="nl-NL"/>
              <a:t>Examencommissie:</a:t>
            </a:r>
          </a:p>
          <a:p>
            <a:pPr lvl="1"/>
            <a:r>
              <a:rPr lang="nl-NL"/>
              <a:t>Mw. N. Van der Heijden</a:t>
            </a:r>
          </a:p>
          <a:p>
            <a:pPr lvl="1"/>
            <a:r>
              <a:rPr lang="nl-NL"/>
              <a:t>Mw. M. Klerks</a:t>
            </a:r>
          </a:p>
          <a:p>
            <a:pPr lvl="1"/>
            <a:r>
              <a:rPr lang="nl-NL"/>
              <a:t>Dhr. J. Swinkels</a:t>
            </a:r>
          </a:p>
          <a:p>
            <a:pPr lvl="1"/>
            <a:endParaRPr lang="nl-NL"/>
          </a:p>
          <a:p>
            <a:endParaRPr lang="nl-NL"/>
          </a:p>
          <a:p>
            <a:pPr marL="0" indent="0">
              <a:buNone/>
            </a:pPr>
            <a:endParaRPr lang="nl-NL"/>
          </a:p>
          <a:p>
            <a:pPr marL="457200" lvl="1" indent="0">
              <a:buNone/>
            </a:pPr>
            <a:endParaRPr lang="nl-NL"/>
          </a:p>
          <a:p>
            <a:endParaRPr lang="nl-NL"/>
          </a:p>
        </p:txBody>
      </p:sp>
    </p:spTree>
    <p:extLst>
      <p:ext uri="{BB962C8B-B14F-4D97-AF65-F5344CB8AC3E}">
        <p14:creationId xmlns:p14="http://schemas.microsoft.com/office/powerpoint/2010/main" val="2779977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461529-2CBA-4F65-9A4E-EB661622C2F9}"/>
              </a:ext>
            </a:extLst>
          </p:cNvPr>
          <p:cNvSpPr>
            <a:spLocks noGrp="1"/>
          </p:cNvSpPr>
          <p:nvPr>
            <p:ph type="title"/>
          </p:nvPr>
        </p:nvSpPr>
        <p:spPr>
          <a:xfrm>
            <a:off x="3740726" y="365125"/>
            <a:ext cx="7613073" cy="1325563"/>
          </a:xfrm>
        </p:spPr>
        <p:txBody>
          <a:bodyPr/>
          <a:lstStyle/>
          <a:p>
            <a:r>
              <a:rPr lang="nl-NL" b="1">
                <a:solidFill>
                  <a:srgbClr val="079863"/>
                </a:solidFill>
              </a:rPr>
              <a:t>LOB Examenprogramma</a:t>
            </a:r>
          </a:p>
        </p:txBody>
      </p:sp>
      <p:sp>
        <p:nvSpPr>
          <p:cNvPr id="3" name="Tijdelijke aanduiding voor inhoud 2">
            <a:extLst>
              <a:ext uri="{FF2B5EF4-FFF2-40B4-BE49-F238E27FC236}">
                <a16:creationId xmlns:a16="http://schemas.microsoft.com/office/drawing/2014/main" id="{1E7F975C-08B6-42CB-809A-234F22DCDA1C}"/>
              </a:ext>
            </a:extLst>
          </p:cNvPr>
          <p:cNvSpPr>
            <a:spLocks noGrp="1"/>
          </p:cNvSpPr>
          <p:nvPr>
            <p:ph idx="1"/>
          </p:nvPr>
        </p:nvSpPr>
        <p:spPr/>
        <p:txBody>
          <a:bodyPr/>
          <a:lstStyle/>
          <a:p>
            <a:r>
              <a:rPr lang="nl-NL"/>
              <a:t>Loopbaandossier: (= </a:t>
            </a:r>
            <a:r>
              <a:rPr lang="nl-NL" err="1"/>
              <a:t>Qompas</a:t>
            </a:r>
            <a:r>
              <a:rPr lang="nl-NL"/>
              <a:t>)</a:t>
            </a:r>
          </a:p>
          <a:p>
            <a:r>
              <a:rPr lang="nl-NL"/>
              <a:t>Profielwerkstuk</a:t>
            </a:r>
          </a:p>
          <a:p>
            <a:r>
              <a:rPr lang="nl-NL"/>
              <a:t>Inschrijven vervolgopleiding + </a:t>
            </a:r>
            <a:r>
              <a:rPr lang="nl-NL" err="1"/>
              <a:t>doorstroomdossier</a:t>
            </a:r>
            <a:r>
              <a:rPr lang="nl-NL"/>
              <a:t> (Intergrip)</a:t>
            </a:r>
          </a:p>
        </p:txBody>
      </p:sp>
    </p:spTree>
    <p:extLst>
      <p:ext uri="{BB962C8B-B14F-4D97-AF65-F5344CB8AC3E}">
        <p14:creationId xmlns:p14="http://schemas.microsoft.com/office/powerpoint/2010/main" val="363500975"/>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2" id="{DD9F5F3F-9922-0B4B-B765-3BBD015CE235}" vid="{FFE7D234-09D8-2D43-BE88-1D851DFC2F7F}"/>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264C5B74EFF2A42ABD31CDDA258D2B9" ma:contentTypeVersion="16" ma:contentTypeDescription="Een nieuw document maken." ma:contentTypeScope="" ma:versionID="38af5ccd71985a1f3865a59b06264098">
  <xsd:schema xmlns:xsd="http://www.w3.org/2001/XMLSchema" xmlns:xs="http://www.w3.org/2001/XMLSchema" xmlns:p="http://schemas.microsoft.com/office/2006/metadata/properties" xmlns:ns2="e356e14e-16ef-4709-9ef6-c43cba88ed1d" xmlns:ns3="3792a1e7-25a6-49c0-bdbf-feb5f49e2cd0" targetNamespace="http://schemas.microsoft.com/office/2006/metadata/properties" ma:root="true" ma:fieldsID="b97b01ebd9a6a8bf2fae55be56442f41" ns2:_="" ns3:_="">
    <xsd:import namespace="e356e14e-16ef-4709-9ef6-c43cba88ed1d"/>
    <xsd:import namespace="3792a1e7-25a6-49c0-bdbf-feb5f49e2cd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56e14e-16ef-4709-9ef6-c43cba88ed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Afbeeldingtags" ma:readOnly="false" ma:fieldId="{5cf76f15-5ced-4ddc-b409-7134ff3c332f}" ma:taxonomyMulti="true" ma:sspId="2229ee27-d777-417d-abe4-2dc6b9d333a0" ma:termSetId="09814cd3-568e-fe90-9814-8d621ff8fb84" ma:anchorId="fba54fb3-c3e1-fe81-a776-ca4b69148c4d" ma:open="true" ma:isKeyword="false">
      <xsd:complexType>
        <xsd:sequence>
          <xsd:element ref="pc:Terms" minOccurs="0" maxOccurs="1"/>
        </xsd:sequence>
      </xsd:complexType>
    </xsd:element>
    <xsd:element name="MediaServiceLocation" ma:index="21" nillable="true" ma:displayName="Location"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92a1e7-25a6-49c0-bdbf-feb5f49e2cd0"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TaxCatchAll" ma:index="20" nillable="true" ma:displayName="Taxonomy Catch All Column" ma:hidden="true" ma:list="{988b51b5-664d-4c18-b53e-ecd43802c25b}" ma:internalName="TaxCatchAll" ma:showField="CatchAllData" ma:web="3792a1e7-25a6-49c0-bdbf-feb5f49e2cd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792a1e7-25a6-49c0-bdbf-feb5f49e2cd0" xsi:nil="true"/>
    <lcf76f155ced4ddcb4097134ff3c332f xmlns="e356e14e-16ef-4709-9ef6-c43cba88ed1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15F6F56-FA98-474C-85E4-BCBEEAEB42F0}">
  <ds:schemaRefs>
    <ds:schemaRef ds:uri="http://schemas.microsoft.com/sharepoint/v3/contenttype/forms"/>
  </ds:schemaRefs>
</ds:datastoreItem>
</file>

<file path=customXml/itemProps2.xml><?xml version="1.0" encoding="utf-8"?>
<ds:datastoreItem xmlns:ds="http://schemas.openxmlformats.org/officeDocument/2006/customXml" ds:itemID="{35E522CD-58BA-46E0-B641-0E5E8C625F62}">
  <ds:schemaRefs>
    <ds:schemaRef ds:uri="3792a1e7-25a6-49c0-bdbf-feb5f49e2cd0"/>
    <ds:schemaRef ds:uri="e356e14e-16ef-4709-9ef6-c43cba88ed1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50076DF-A517-4582-BF7F-2BBFB1A5F59F}">
  <ds:schemaRefs>
    <ds:schemaRef ds:uri="http://purl.org/dc/elements/1.1/"/>
    <ds:schemaRef ds:uri="http://schemas.microsoft.com/office/infopath/2007/PartnerControls"/>
    <ds:schemaRef ds:uri="http://purl.org/dc/dcmitype/"/>
    <ds:schemaRef ds:uri="3792a1e7-25a6-49c0-bdbf-feb5f49e2cd0"/>
    <ds:schemaRef ds:uri="http://purl.org/dc/terms/"/>
    <ds:schemaRef ds:uri="e356e14e-16ef-4709-9ef6-c43cba88ed1d"/>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2college-Powerpoint sjabloon-all</Template>
  <TotalTime>0</TotalTime>
  <Words>995</Words>
  <Application>Microsoft Office PowerPoint</Application>
  <PresentationFormat>Breedbeeld</PresentationFormat>
  <Paragraphs>140</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Calibri</vt:lpstr>
      <vt:lpstr>Calibri Light</vt:lpstr>
      <vt:lpstr>Kantoorthema</vt:lpstr>
      <vt:lpstr>Informatie avond PTA &amp; LOB KED21</vt:lpstr>
      <vt:lpstr>Inhoud</vt:lpstr>
      <vt:lpstr>Eindexamen</vt:lpstr>
      <vt:lpstr>Programma van toetsing &amp; afsluiting (PTA)</vt:lpstr>
      <vt:lpstr>PowerPoint-presentatie</vt:lpstr>
      <vt:lpstr>Examenreglement</vt:lpstr>
      <vt:lpstr>Examenreglement (vervolg)</vt:lpstr>
      <vt:lpstr>Examencommissie 2024-2025</vt:lpstr>
      <vt:lpstr>LOB Examenprogramma</vt:lpstr>
      <vt:lpstr>Inschrijven vervolgopleiding + doorstroomdossier</vt:lpstr>
      <vt:lpstr>Havo</vt:lpstr>
      <vt:lpstr>Profielen havo &amp; vakken</vt:lpstr>
      <vt:lpstr>Tot slot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Sanne Sterrenberg</dc:creator>
  <cp:lastModifiedBy>Niels van Ree</cp:lastModifiedBy>
  <cp:revision>1</cp:revision>
  <dcterms:created xsi:type="dcterms:W3CDTF">2022-09-12T07:14:02Z</dcterms:created>
  <dcterms:modified xsi:type="dcterms:W3CDTF">2024-10-08T13:53:30Z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15030db-5b96-4a80-bef5-9bbf300e0d2e_Enabled">
    <vt:lpwstr>true</vt:lpwstr>
  </property>
  <property fmtid="{D5CDD505-2E9C-101B-9397-08002B2CF9AE}" pid="3" name="MSIP_Label_415030db-5b96-4a80-bef5-9bbf300e0d2e_SetDate">
    <vt:lpwstr>2022-09-12T07:14:02Z</vt:lpwstr>
  </property>
  <property fmtid="{D5CDD505-2E9C-101B-9397-08002B2CF9AE}" pid="4" name="MSIP_Label_415030db-5b96-4a80-bef5-9bbf300e0d2e_Method">
    <vt:lpwstr>Standard</vt:lpwstr>
  </property>
  <property fmtid="{D5CDD505-2E9C-101B-9397-08002B2CF9AE}" pid="5" name="MSIP_Label_415030db-5b96-4a80-bef5-9bbf300e0d2e_Name">
    <vt:lpwstr>General</vt:lpwstr>
  </property>
  <property fmtid="{D5CDD505-2E9C-101B-9397-08002B2CF9AE}" pid="6" name="MSIP_Label_415030db-5b96-4a80-bef5-9bbf300e0d2e_SiteId">
    <vt:lpwstr>9e9002aa-e50e-44b8-bb7a-021d21198024</vt:lpwstr>
  </property>
  <property fmtid="{D5CDD505-2E9C-101B-9397-08002B2CF9AE}" pid="7" name="MSIP_Label_415030db-5b96-4a80-bef5-9bbf300e0d2e_ActionId">
    <vt:lpwstr>f76b163f-1f02-4fc9-a9d2-1558ef18c5df</vt:lpwstr>
  </property>
  <property fmtid="{D5CDD505-2E9C-101B-9397-08002B2CF9AE}" pid="8" name="MSIP_Label_415030db-5b96-4a80-bef5-9bbf300e0d2e_ContentBits">
    <vt:lpwstr>0</vt:lpwstr>
  </property>
  <property fmtid="{D5CDD505-2E9C-101B-9397-08002B2CF9AE}" pid="9" name="ContentTypeId">
    <vt:lpwstr>0x010100C264C5B74EFF2A42ABD31CDDA258D2B9</vt:lpwstr>
  </property>
  <property fmtid="{D5CDD505-2E9C-101B-9397-08002B2CF9AE}" pid="10" name="MediaServiceImageTags">
    <vt:lpwstr/>
  </property>
</Properties>
</file>