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7" r:id="rId5"/>
    <p:sldId id="259" r:id="rId6"/>
    <p:sldId id="274" r:id="rId7"/>
    <p:sldId id="260" r:id="rId8"/>
    <p:sldId id="261" r:id="rId9"/>
    <p:sldId id="262" r:id="rId10"/>
    <p:sldId id="275" r:id="rId11"/>
    <p:sldId id="263" r:id="rId12"/>
    <p:sldId id="280" r:id="rId13"/>
    <p:sldId id="282" r:id="rId14"/>
    <p:sldId id="283" r:id="rId15"/>
    <p:sldId id="264" r:id="rId16"/>
    <p:sldId id="266" r:id="rId17"/>
    <p:sldId id="268"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98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5C4757-60CB-4826-A5F8-59766669EBBB}" v="1" dt="2024-10-08T17:04:11.770"/>
    <p1510:client id="{341762B2-9D53-4FB7-B831-6C1AC6A641EA}" v="15" dt="2024-10-08T13:53:52.739"/>
    <p1510:client id="{6373B088-1D50-4CAA-B88A-B092FA13A12C}" v="2" dt="2024-10-08T08:59:18.352"/>
    <p1510:client id="{D608816F-58F9-4580-94C4-3597FEE79D70}" v="3" dt="2024-10-08T17:11:35.3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ub van Schooneveld" userId="S::schooneveld.h@2college.nl::4cc71c7a-dd24-47b7-8539-e6d656442999" providerId="AD" clId="Web-{6373B088-1D50-4CAA-B88A-B092FA13A12C}"/>
    <pc:docChg chg="modSld">
      <pc:chgData name="Huub van Schooneveld" userId="S::schooneveld.h@2college.nl::4cc71c7a-dd24-47b7-8539-e6d656442999" providerId="AD" clId="Web-{6373B088-1D50-4CAA-B88A-B092FA13A12C}" dt="2024-10-08T08:59:18.352" v="2" actId="20577"/>
      <pc:docMkLst>
        <pc:docMk/>
      </pc:docMkLst>
      <pc:sldChg chg="modSp">
        <pc:chgData name="Huub van Schooneveld" userId="S::schooneveld.h@2college.nl::4cc71c7a-dd24-47b7-8539-e6d656442999" providerId="AD" clId="Web-{6373B088-1D50-4CAA-B88A-B092FA13A12C}" dt="2024-10-08T08:59:18.352" v="2" actId="20577"/>
        <pc:sldMkLst>
          <pc:docMk/>
          <pc:sldMk cId="2179817488" sldId="262"/>
        </pc:sldMkLst>
        <pc:spChg chg="mod">
          <ac:chgData name="Huub van Schooneveld" userId="S::schooneveld.h@2college.nl::4cc71c7a-dd24-47b7-8539-e6d656442999" providerId="AD" clId="Web-{6373B088-1D50-4CAA-B88A-B092FA13A12C}" dt="2024-10-08T08:59:18.352" v="2" actId="20577"/>
          <ac:spMkLst>
            <pc:docMk/>
            <pc:sldMk cId="2179817488" sldId="262"/>
            <ac:spMk id="3" creationId="{DEF66A75-43D9-4428-881C-52B48A3FD210}"/>
          </ac:spMkLst>
        </pc:spChg>
      </pc:sldChg>
    </pc:docChg>
  </pc:docChgLst>
  <pc:docChgLst>
    <pc:chgData name="Niels van Ree" userId="d0e3f1f9-fa56-45e3-aeba-f25c1d1a5c43" providerId="ADAL" clId="{8E0741AD-CF4F-42BF-AD98-7778792EB018}"/>
    <pc:docChg chg="custSel delSld modSld">
      <pc:chgData name="Niels van Ree" userId="d0e3f1f9-fa56-45e3-aeba-f25c1d1a5c43" providerId="ADAL" clId="{8E0741AD-CF4F-42BF-AD98-7778792EB018}" dt="2024-09-30T07:13:05.020" v="51" actId="20577"/>
      <pc:docMkLst>
        <pc:docMk/>
      </pc:docMkLst>
      <pc:sldChg chg="addSp delSp modSp mod">
        <pc:chgData name="Niels van Ree" userId="d0e3f1f9-fa56-45e3-aeba-f25c1d1a5c43" providerId="ADAL" clId="{8E0741AD-CF4F-42BF-AD98-7778792EB018}" dt="2024-09-30T07:12:14.530" v="5" actId="14100"/>
        <pc:sldMkLst>
          <pc:docMk/>
          <pc:sldMk cId="1000720130" sldId="261"/>
        </pc:sldMkLst>
        <pc:picChg chg="add mod">
          <ac:chgData name="Niels van Ree" userId="d0e3f1f9-fa56-45e3-aeba-f25c1d1a5c43" providerId="ADAL" clId="{8E0741AD-CF4F-42BF-AD98-7778792EB018}" dt="2024-09-30T07:12:14.530" v="5" actId="14100"/>
          <ac:picMkLst>
            <pc:docMk/>
            <pc:sldMk cId="1000720130" sldId="261"/>
            <ac:picMk id="3" creationId="{A3C4E4AF-7D5C-3B95-271D-A735AF34777A}"/>
          </ac:picMkLst>
        </pc:picChg>
        <pc:picChg chg="del">
          <ac:chgData name="Niels van Ree" userId="d0e3f1f9-fa56-45e3-aeba-f25c1d1a5c43" providerId="ADAL" clId="{8E0741AD-CF4F-42BF-AD98-7778792EB018}" dt="2024-09-30T07:11:36.796" v="0" actId="478"/>
          <ac:picMkLst>
            <pc:docMk/>
            <pc:sldMk cId="1000720130" sldId="261"/>
            <ac:picMk id="4" creationId="{164072CA-B9C1-C53C-67DB-C500181C4195}"/>
          </ac:picMkLst>
        </pc:picChg>
      </pc:sldChg>
      <pc:sldChg chg="modSp mod">
        <pc:chgData name="Niels van Ree" userId="d0e3f1f9-fa56-45e3-aeba-f25c1d1a5c43" providerId="ADAL" clId="{8E0741AD-CF4F-42BF-AD98-7778792EB018}" dt="2024-09-30T07:13:05.020" v="51" actId="20577"/>
        <pc:sldMkLst>
          <pc:docMk/>
          <pc:sldMk cId="2179817488" sldId="262"/>
        </pc:sldMkLst>
        <pc:spChg chg="mod">
          <ac:chgData name="Niels van Ree" userId="d0e3f1f9-fa56-45e3-aeba-f25c1d1a5c43" providerId="ADAL" clId="{8E0741AD-CF4F-42BF-AD98-7778792EB018}" dt="2024-09-30T07:13:05.020" v="51" actId="20577"/>
          <ac:spMkLst>
            <pc:docMk/>
            <pc:sldMk cId="2179817488" sldId="262"/>
            <ac:spMk id="3" creationId="{DEF66A75-43D9-4428-881C-52B48A3FD210}"/>
          </ac:spMkLst>
        </pc:spChg>
      </pc:sldChg>
      <pc:sldChg chg="del">
        <pc:chgData name="Niels van Ree" userId="d0e3f1f9-fa56-45e3-aeba-f25c1d1a5c43" providerId="ADAL" clId="{8E0741AD-CF4F-42BF-AD98-7778792EB018}" dt="2024-09-30T07:12:25.770" v="6" actId="2696"/>
        <pc:sldMkLst>
          <pc:docMk/>
          <pc:sldMk cId="2657681504" sldId="284"/>
        </pc:sldMkLst>
      </pc:sldChg>
    </pc:docChg>
  </pc:docChgLst>
  <pc:docChgLst>
    <pc:chgData name="Niels van Ree" userId="d0e3f1f9-fa56-45e3-aeba-f25c1d1a5c43" providerId="ADAL" clId="{2393BFFF-2822-43D8-8342-8BA80DD4CD18}"/>
    <pc:docChg chg="addSld modSld">
      <pc:chgData name="Niels van Ree" userId="d0e3f1f9-fa56-45e3-aeba-f25c1d1a5c43" providerId="ADAL" clId="{2393BFFF-2822-43D8-8342-8BA80DD4CD18}" dt="2024-09-10T11:48:49.239" v="2" actId="680"/>
      <pc:docMkLst>
        <pc:docMk/>
      </pc:docMkLst>
      <pc:sldChg chg="modSp mod">
        <pc:chgData name="Niels van Ree" userId="d0e3f1f9-fa56-45e3-aeba-f25c1d1a5c43" providerId="ADAL" clId="{2393BFFF-2822-43D8-8342-8BA80DD4CD18}" dt="2024-09-10T11:48:41.770" v="1" actId="6549"/>
        <pc:sldMkLst>
          <pc:docMk/>
          <pc:sldMk cId="2984222181" sldId="257"/>
        </pc:sldMkLst>
        <pc:spChg chg="mod">
          <ac:chgData name="Niels van Ree" userId="d0e3f1f9-fa56-45e3-aeba-f25c1d1a5c43" providerId="ADAL" clId="{2393BFFF-2822-43D8-8342-8BA80DD4CD18}" dt="2024-09-10T11:48:41.770" v="1" actId="6549"/>
          <ac:spMkLst>
            <pc:docMk/>
            <pc:sldMk cId="2984222181" sldId="257"/>
            <ac:spMk id="2" creationId="{FB38FDA0-83DA-41EF-B431-9CE62FF53E52}"/>
          </ac:spMkLst>
        </pc:spChg>
      </pc:sldChg>
      <pc:sldChg chg="new">
        <pc:chgData name="Niels van Ree" userId="d0e3f1f9-fa56-45e3-aeba-f25c1d1a5c43" providerId="ADAL" clId="{2393BFFF-2822-43D8-8342-8BA80DD4CD18}" dt="2024-09-10T11:48:49.239" v="2" actId="680"/>
        <pc:sldMkLst>
          <pc:docMk/>
          <pc:sldMk cId="4089989968" sldId="284"/>
        </pc:sldMkLst>
      </pc:sldChg>
    </pc:docChg>
  </pc:docChgLst>
  <pc:docChgLst>
    <pc:chgData name="Miriam Hoogesteger" userId="S::hoogesteger.m@2college.nl::fbe58851-e519-4e1a-98d3-d4ce6a86e54e" providerId="AD" clId="Web-{335C4757-60CB-4826-A5F8-59766669EBBB}"/>
    <pc:docChg chg="sldOrd">
      <pc:chgData name="Miriam Hoogesteger" userId="S::hoogesteger.m@2college.nl::fbe58851-e519-4e1a-98d3-d4ce6a86e54e" providerId="AD" clId="Web-{335C4757-60CB-4826-A5F8-59766669EBBB}" dt="2024-10-08T17:04:11.770" v="0"/>
      <pc:docMkLst>
        <pc:docMk/>
      </pc:docMkLst>
      <pc:sldChg chg="ord">
        <pc:chgData name="Miriam Hoogesteger" userId="S::hoogesteger.m@2college.nl::fbe58851-e519-4e1a-98d3-d4ce6a86e54e" providerId="AD" clId="Web-{335C4757-60CB-4826-A5F8-59766669EBBB}" dt="2024-10-08T17:04:11.770" v="0"/>
        <pc:sldMkLst>
          <pc:docMk/>
          <pc:sldMk cId="430764406" sldId="259"/>
        </pc:sldMkLst>
      </pc:sldChg>
    </pc:docChg>
  </pc:docChgLst>
  <pc:docChgLst>
    <pc:chgData name="Niels van Ree" userId="d0e3f1f9-fa56-45e3-aeba-f25c1d1a5c43" providerId="ADAL" clId="{341762B2-9D53-4FB7-B831-6C1AC6A641EA}"/>
    <pc:docChg chg="modSld">
      <pc:chgData name="Niels van Ree" userId="d0e3f1f9-fa56-45e3-aeba-f25c1d1a5c43" providerId="ADAL" clId="{341762B2-9D53-4FB7-B831-6C1AC6A641EA}" dt="2024-10-08T13:53:52.739" v="128" actId="6549"/>
      <pc:docMkLst>
        <pc:docMk/>
      </pc:docMkLst>
      <pc:sldChg chg="modSp mod">
        <pc:chgData name="Niels van Ree" userId="d0e3f1f9-fa56-45e3-aeba-f25c1d1a5c43" providerId="ADAL" clId="{341762B2-9D53-4FB7-B831-6C1AC6A641EA}" dt="2024-10-08T06:43:10.169" v="115" actId="1076"/>
        <pc:sldMkLst>
          <pc:docMk/>
          <pc:sldMk cId="2984222181" sldId="257"/>
        </pc:sldMkLst>
        <pc:spChg chg="mod">
          <ac:chgData name="Niels van Ree" userId="d0e3f1f9-fa56-45e3-aeba-f25c1d1a5c43" providerId="ADAL" clId="{341762B2-9D53-4FB7-B831-6C1AC6A641EA}" dt="2024-10-08T06:43:10.169" v="115" actId="1076"/>
          <ac:spMkLst>
            <pc:docMk/>
            <pc:sldMk cId="2984222181" sldId="257"/>
            <ac:spMk id="2" creationId="{FB38FDA0-83DA-41EF-B431-9CE62FF53E52}"/>
          </ac:spMkLst>
        </pc:spChg>
        <pc:spChg chg="mod">
          <ac:chgData name="Niels van Ree" userId="d0e3f1f9-fa56-45e3-aeba-f25c1d1a5c43" providerId="ADAL" clId="{341762B2-9D53-4FB7-B831-6C1AC6A641EA}" dt="2024-10-08T06:42:05.849" v="114" actId="20577"/>
          <ac:spMkLst>
            <pc:docMk/>
            <pc:sldMk cId="2984222181" sldId="257"/>
            <ac:spMk id="3" creationId="{F978E16D-CC7B-4C7C-81A0-F2E0B67997F8}"/>
          </ac:spMkLst>
        </pc:spChg>
      </pc:sldChg>
      <pc:sldChg chg="modSp mod">
        <pc:chgData name="Niels van Ree" userId="d0e3f1f9-fa56-45e3-aeba-f25c1d1a5c43" providerId="ADAL" clId="{341762B2-9D53-4FB7-B831-6C1AC6A641EA}" dt="2024-10-08T13:53:52.739" v="128" actId="6549"/>
        <pc:sldMkLst>
          <pc:docMk/>
          <pc:sldMk cId="1298607929" sldId="266"/>
        </pc:sldMkLst>
        <pc:spChg chg="mod">
          <ac:chgData name="Niels van Ree" userId="d0e3f1f9-fa56-45e3-aeba-f25c1d1a5c43" providerId="ADAL" clId="{341762B2-9D53-4FB7-B831-6C1AC6A641EA}" dt="2024-10-08T13:53:52.739" v="128" actId="6549"/>
          <ac:spMkLst>
            <pc:docMk/>
            <pc:sldMk cId="1298607929" sldId="266"/>
            <ac:spMk id="3" creationId="{D63F3117-4DAB-4190-A6F6-17D1CE5063DD}"/>
          </ac:spMkLst>
        </pc:spChg>
      </pc:sldChg>
    </pc:docChg>
  </pc:docChgLst>
  <pc:docChgLst>
    <pc:chgData name="Niels van Ree" userId="d0e3f1f9-fa56-45e3-aeba-f25c1d1a5c43" providerId="ADAL" clId="{FD8B3A61-7935-4668-AD61-F34FBF03B03C}"/>
    <pc:docChg chg="undo redo custSel addSld delSld modSld">
      <pc:chgData name="Niels van Ree" userId="d0e3f1f9-fa56-45e3-aeba-f25c1d1a5c43" providerId="ADAL" clId="{FD8B3A61-7935-4668-AD61-F34FBF03B03C}" dt="2024-09-19T11:52:35.226" v="406" actId="27636"/>
      <pc:docMkLst>
        <pc:docMk/>
      </pc:docMkLst>
      <pc:sldChg chg="addSp delSp modSp mod">
        <pc:chgData name="Niels van Ree" userId="d0e3f1f9-fa56-45e3-aeba-f25c1d1a5c43" providerId="ADAL" clId="{FD8B3A61-7935-4668-AD61-F34FBF03B03C}" dt="2024-09-10T13:25:42.968" v="52" actId="14100"/>
        <pc:sldMkLst>
          <pc:docMk/>
          <pc:sldMk cId="1000720130" sldId="261"/>
        </pc:sldMkLst>
        <pc:picChg chg="del">
          <ac:chgData name="Niels van Ree" userId="d0e3f1f9-fa56-45e3-aeba-f25c1d1a5c43" providerId="ADAL" clId="{FD8B3A61-7935-4668-AD61-F34FBF03B03C}" dt="2024-09-10T13:25:29.873" v="49" actId="478"/>
          <ac:picMkLst>
            <pc:docMk/>
            <pc:sldMk cId="1000720130" sldId="261"/>
            <ac:picMk id="3" creationId="{08581740-EA2A-560B-536B-C50419EC3D70}"/>
          </ac:picMkLst>
        </pc:picChg>
        <pc:picChg chg="add mod">
          <ac:chgData name="Niels van Ree" userId="d0e3f1f9-fa56-45e3-aeba-f25c1d1a5c43" providerId="ADAL" clId="{FD8B3A61-7935-4668-AD61-F34FBF03B03C}" dt="2024-09-10T13:25:42.968" v="52" actId="14100"/>
          <ac:picMkLst>
            <pc:docMk/>
            <pc:sldMk cId="1000720130" sldId="261"/>
            <ac:picMk id="4" creationId="{164072CA-B9C1-C53C-67DB-C500181C4195}"/>
          </ac:picMkLst>
        </pc:picChg>
      </pc:sldChg>
      <pc:sldChg chg="modSp mod">
        <pc:chgData name="Niels van Ree" userId="d0e3f1f9-fa56-45e3-aeba-f25c1d1a5c43" providerId="ADAL" clId="{FD8B3A61-7935-4668-AD61-F34FBF03B03C}" dt="2024-09-16T13:26:24.457" v="211" actId="20577"/>
        <pc:sldMkLst>
          <pc:docMk/>
          <pc:sldMk cId="2179817488" sldId="262"/>
        </pc:sldMkLst>
        <pc:spChg chg="mod">
          <ac:chgData name="Niels van Ree" userId="d0e3f1f9-fa56-45e3-aeba-f25c1d1a5c43" providerId="ADAL" clId="{FD8B3A61-7935-4668-AD61-F34FBF03B03C}" dt="2024-09-16T13:26:24.457" v="211" actId="20577"/>
          <ac:spMkLst>
            <pc:docMk/>
            <pc:sldMk cId="2179817488" sldId="262"/>
            <ac:spMk id="3" creationId="{DEF66A75-43D9-4428-881C-52B48A3FD210}"/>
          </ac:spMkLst>
        </pc:spChg>
      </pc:sldChg>
      <pc:sldChg chg="modSp mod">
        <pc:chgData name="Niels van Ree" userId="d0e3f1f9-fa56-45e3-aeba-f25c1d1a5c43" providerId="ADAL" clId="{FD8B3A61-7935-4668-AD61-F34FBF03B03C}" dt="2024-09-16T13:27:17.789" v="285" actId="6549"/>
        <pc:sldMkLst>
          <pc:docMk/>
          <pc:sldMk cId="2779977977" sldId="263"/>
        </pc:sldMkLst>
        <pc:spChg chg="mod">
          <ac:chgData name="Niels van Ree" userId="d0e3f1f9-fa56-45e3-aeba-f25c1d1a5c43" providerId="ADAL" clId="{FD8B3A61-7935-4668-AD61-F34FBF03B03C}" dt="2024-09-16T13:26:54.373" v="215" actId="6549"/>
          <ac:spMkLst>
            <pc:docMk/>
            <pc:sldMk cId="2779977977" sldId="263"/>
            <ac:spMk id="2" creationId="{F75C815E-60E4-4FD5-BC59-65C3CAC543C6}"/>
          </ac:spMkLst>
        </pc:spChg>
        <pc:spChg chg="mod">
          <ac:chgData name="Niels van Ree" userId="d0e3f1f9-fa56-45e3-aeba-f25c1d1a5c43" providerId="ADAL" clId="{FD8B3A61-7935-4668-AD61-F34FBF03B03C}" dt="2024-09-16T13:27:17.789" v="285" actId="6549"/>
          <ac:spMkLst>
            <pc:docMk/>
            <pc:sldMk cId="2779977977" sldId="263"/>
            <ac:spMk id="3" creationId="{7B5AB959-2E82-4B35-B3CB-419EF2CA0A1D}"/>
          </ac:spMkLst>
        </pc:spChg>
      </pc:sldChg>
      <pc:sldChg chg="modSp mod">
        <pc:chgData name="Niels van Ree" userId="d0e3f1f9-fa56-45e3-aeba-f25c1d1a5c43" providerId="ADAL" clId="{FD8B3A61-7935-4668-AD61-F34FBF03B03C}" dt="2024-09-19T11:38:41.796" v="372" actId="20577"/>
        <pc:sldMkLst>
          <pc:docMk/>
          <pc:sldMk cId="363500975" sldId="264"/>
        </pc:sldMkLst>
        <pc:spChg chg="mod">
          <ac:chgData name="Niels van Ree" userId="d0e3f1f9-fa56-45e3-aeba-f25c1d1a5c43" providerId="ADAL" clId="{FD8B3A61-7935-4668-AD61-F34FBF03B03C}" dt="2024-09-19T11:38:41.796" v="372" actId="20577"/>
          <ac:spMkLst>
            <pc:docMk/>
            <pc:sldMk cId="363500975" sldId="264"/>
            <ac:spMk id="3" creationId="{1E7F975C-08B6-42CB-809A-234F22DCDA1C}"/>
          </ac:spMkLst>
        </pc:spChg>
      </pc:sldChg>
      <pc:sldChg chg="modSp mod">
        <pc:chgData name="Niels van Ree" userId="d0e3f1f9-fa56-45e3-aeba-f25c1d1a5c43" providerId="ADAL" clId="{FD8B3A61-7935-4668-AD61-F34FBF03B03C}" dt="2024-09-16T13:29:35.125" v="335" actId="20577"/>
        <pc:sldMkLst>
          <pc:docMk/>
          <pc:sldMk cId="1298607929" sldId="266"/>
        </pc:sldMkLst>
        <pc:spChg chg="mod">
          <ac:chgData name="Niels van Ree" userId="d0e3f1f9-fa56-45e3-aeba-f25c1d1a5c43" providerId="ADAL" clId="{FD8B3A61-7935-4668-AD61-F34FBF03B03C}" dt="2024-09-16T13:29:35.125" v="335" actId="20577"/>
          <ac:spMkLst>
            <pc:docMk/>
            <pc:sldMk cId="1298607929" sldId="266"/>
            <ac:spMk id="3" creationId="{D63F3117-4DAB-4190-A6F6-17D1CE5063DD}"/>
          </ac:spMkLst>
        </pc:spChg>
      </pc:sldChg>
      <pc:sldChg chg="modSp mod">
        <pc:chgData name="Niels van Ree" userId="d0e3f1f9-fa56-45e3-aeba-f25c1d1a5c43" providerId="ADAL" clId="{FD8B3A61-7935-4668-AD61-F34FBF03B03C}" dt="2024-09-16T13:30:35.989" v="358" actId="20577"/>
        <pc:sldMkLst>
          <pc:docMk/>
          <pc:sldMk cId="1963588966" sldId="268"/>
        </pc:sldMkLst>
        <pc:spChg chg="mod">
          <ac:chgData name="Niels van Ree" userId="d0e3f1f9-fa56-45e3-aeba-f25c1d1a5c43" providerId="ADAL" clId="{FD8B3A61-7935-4668-AD61-F34FBF03B03C}" dt="2024-09-16T13:30:35.989" v="358" actId="20577"/>
          <ac:spMkLst>
            <pc:docMk/>
            <pc:sldMk cId="1963588966" sldId="268"/>
            <ac:spMk id="4" creationId="{68F31102-E7A5-461C-A820-548DBE9C34F9}"/>
          </ac:spMkLst>
        </pc:spChg>
      </pc:sldChg>
      <pc:sldChg chg="modSp mod">
        <pc:chgData name="Niels van Ree" userId="d0e3f1f9-fa56-45e3-aeba-f25c1d1a5c43" providerId="ADAL" clId="{FD8B3A61-7935-4668-AD61-F34FBF03B03C}" dt="2024-09-16T13:24:59.623" v="102" actId="207"/>
        <pc:sldMkLst>
          <pc:docMk/>
          <pc:sldMk cId="2556660220" sldId="274"/>
        </pc:sldMkLst>
        <pc:spChg chg="mod">
          <ac:chgData name="Niels van Ree" userId="d0e3f1f9-fa56-45e3-aeba-f25c1d1a5c43" providerId="ADAL" clId="{FD8B3A61-7935-4668-AD61-F34FBF03B03C}" dt="2024-09-16T13:24:59.623" v="102" actId="207"/>
          <ac:spMkLst>
            <pc:docMk/>
            <pc:sldMk cId="2556660220" sldId="274"/>
            <ac:spMk id="5" creationId="{69FA9342-9329-436A-81E4-0196C3C582F3}"/>
          </ac:spMkLst>
        </pc:spChg>
      </pc:sldChg>
      <pc:sldChg chg="modSp mod">
        <pc:chgData name="Niels van Ree" userId="d0e3f1f9-fa56-45e3-aeba-f25c1d1a5c43" providerId="ADAL" clId="{FD8B3A61-7935-4668-AD61-F34FBF03B03C}" dt="2024-09-19T11:52:35.226" v="406" actId="27636"/>
        <pc:sldMkLst>
          <pc:docMk/>
          <pc:sldMk cId="4116410347" sldId="280"/>
        </pc:sldMkLst>
        <pc:spChg chg="mod">
          <ac:chgData name="Niels van Ree" userId="d0e3f1f9-fa56-45e3-aeba-f25c1d1a5c43" providerId="ADAL" clId="{FD8B3A61-7935-4668-AD61-F34FBF03B03C}" dt="2024-09-19T11:52:35.226" v="406" actId="27636"/>
          <ac:spMkLst>
            <pc:docMk/>
            <pc:sldMk cId="4116410347" sldId="280"/>
            <ac:spMk id="3" creationId="{7B5AB959-2E82-4B35-B3CB-419EF2CA0A1D}"/>
          </ac:spMkLst>
        </pc:spChg>
      </pc:sldChg>
      <pc:sldChg chg="modSp mod">
        <pc:chgData name="Niels van Ree" userId="d0e3f1f9-fa56-45e3-aeba-f25c1d1a5c43" providerId="ADAL" clId="{FD8B3A61-7935-4668-AD61-F34FBF03B03C}" dt="2024-09-17T13:16:00.608" v="368" actId="20577"/>
        <pc:sldMkLst>
          <pc:docMk/>
          <pc:sldMk cId="2876516701" sldId="282"/>
        </pc:sldMkLst>
        <pc:spChg chg="mod">
          <ac:chgData name="Niels van Ree" userId="d0e3f1f9-fa56-45e3-aeba-f25c1d1a5c43" providerId="ADAL" clId="{FD8B3A61-7935-4668-AD61-F34FBF03B03C}" dt="2024-09-17T13:16:00.608" v="368" actId="20577"/>
          <ac:spMkLst>
            <pc:docMk/>
            <pc:sldMk cId="2876516701" sldId="282"/>
            <ac:spMk id="3" creationId="{7B5AB959-2E82-4B35-B3CB-419EF2CA0A1D}"/>
          </ac:spMkLst>
        </pc:spChg>
      </pc:sldChg>
      <pc:sldChg chg="new">
        <pc:chgData name="Niels van Ree" userId="d0e3f1f9-fa56-45e3-aeba-f25c1d1a5c43" providerId="ADAL" clId="{FD8B3A61-7935-4668-AD61-F34FBF03B03C}" dt="2024-09-10T13:25:53.902" v="53" actId="680"/>
        <pc:sldMkLst>
          <pc:docMk/>
          <pc:sldMk cId="2657681504" sldId="284"/>
        </pc:sldMkLst>
      </pc:sldChg>
      <pc:sldChg chg="del">
        <pc:chgData name="Niels van Ree" userId="d0e3f1f9-fa56-45e3-aeba-f25c1d1a5c43" providerId="ADAL" clId="{FD8B3A61-7935-4668-AD61-F34FBF03B03C}" dt="2024-09-10T13:22:26.509" v="0" actId="2696"/>
        <pc:sldMkLst>
          <pc:docMk/>
          <pc:sldMk cId="4089989968" sldId="284"/>
        </pc:sldMkLst>
      </pc:sldChg>
    </pc:docChg>
  </pc:docChgLst>
  <pc:docChgLst>
    <pc:chgData name="Niels van Ree" userId="d0e3f1f9-fa56-45e3-aeba-f25c1d1a5c43" providerId="ADAL" clId="{5852010B-3E07-4DB4-AC41-96C9AF97A66E}"/>
    <pc:docChg chg="custSel delSld modSld">
      <pc:chgData name="Niels van Ree" userId="d0e3f1f9-fa56-45e3-aeba-f25c1d1a5c43" providerId="ADAL" clId="{5852010B-3E07-4DB4-AC41-96C9AF97A66E}" dt="2023-09-14T09:49:43.950" v="171" actId="20577"/>
      <pc:docMkLst>
        <pc:docMk/>
      </pc:docMkLst>
      <pc:sldChg chg="modSp mod">
        <pc:chgData name="Niels van Ree" userId="d0e3f1f9-fa56-45e3-aeba-f25c1d1a5c43" providerId="ADAL" clId="{5852010B-3E07-4DB4-AC41-96C9AF97A66E}" dt="2023-09-14T09:40:42.170" v="24" actId="20577"/>
        <pc:sldMkLst>
          <pc:docMk/>
          <pc:sldMk cId="2984222181" sldId="257"/>
        </pc:sldMkLst>
        <pc:spChg chg="mod">
          <ac:chgData name="Niels van Ree" userId="d0e3f1f9-fa56-45e3-aeba-f25c1d1a5c43" providerId="ADAL" clId="{5852010B-3E07-4DB4-AC41-96C9AF97A66E}" dt="2023-09-07T14:01:39.265" v="1" actId="6549"/>
          <ac:spMkLst>
            <pc:docMk/>
            <pc:sldMk cId="2984222181" sldId="257"/>
            <ac:spMk id="2" creationId="{FB38FDA0-83DA-41EF-B431-9CE62FF53E52}"/>
          </ac:spMkLst>
        </pc:spChg>
        <pc:spChg chg="mod">
          <ac:chgData name="Niels van Ree" userId="d0e3f1f9-fa56-45e3-aeba-f25c1d1a5c43" providerId="ADAL" clId="{5852010B-3E07-4DB4-AC41-96C9AF97A66E}" dt="2023-09-14T09:40:42.170" v="24" actId="20577"/>
          <ac:spMkLst>
            <pc:docMk/>
            <pc:sldMk cId="2984222181" sldId="257"/>
            <ac:spMk id="3" creationId="{F978E16D-CC7B-4C7C-81A0-F2E0B67997F8}"/>
          </ac:spMkLst>
        </pc:spChg>
      </pc:sldChg>
      <pc:sldChg chg="modSp mod">
        <pc:chgData name="Niels van Ree" userId="d0e3f1f9-fa56-45e3-aeba-f25c1d1a5c43" providerId="ADAL" clId="{5852010B-3E07-4DB4-AC41-96C9AF97A66E}" dt="2023-09-07T14:04:35.491" v="13" actId="20577"/>
        <pc:sldMkLst>
          <pc:docMk/>
          <pc:sldMk cId="430764406" sldId="259"/>
        </pc:sldMkLst>
        <pc:spChg chg="mod">
          <ac:chgData name="Niels van Ree" userId="d0e3f1f9-fa56-45e3-aeba-f25c1d1a5c43" providerId="ADAL" clId="{5852010B-3E07-4DB4-AC41-96C9AF97A66E}" dt="2023-09-07T14:04:35.491" v="13" actId="20577"/>
          <ac:spMkLst>
            <pc:docMk/>
            <pc:sldMk cId="430764406" sldId="259"/>
            <ac:spMk id="5" creationId="{75F4AB39-99B1-4D47-97DE-62D81C7BF12E}"/>
          </ac:spMkLst>
        </pc:spChg>
      </pc:sldChg>
      <pc:sldChg chg="addSp delSp mod">
        <pc:chgData name="Niels van Ree" userId="d0e3f1f9-fa56-45e3-aeba-f25c1d1a5c43" providerId="ADAL" clId="{5852010B-3E07-4DB4-AC41-96C9AF97A66E}" dt="2023-09-14T09:43:58.659" v="73" actId="22"/>
        <pc:sldMkLst>
          <pc:docMk/>
          <pc:sldMk cId="1000720130" sldId="261"/>
        </pc:sldMkLst>
        <pc:picChg chg="add">
          <ac:chgData name="Niels van Ree" userId="d0e3f1f9-fa56-45e3-aeba-f25c1d1a5c43" providerId="ADAL" clId="{5852010B-3E07-4DB4-AC41-96C9AF97A66E}" dt="2023-09-14T09:43:58.659" v="73" actId="22"/>
          <ac:picMkLst>
            <pc:docMk/>
            <pc:sldMk cId="1000720130" sldId="261"/>
            <ac:picMk id="3" creationId="{08581740-EA2A-560B-536B-C50419EC3D70}"/>
          </ac:picMkLst>
        </pc:picChg>
        <pc:picChg chg="del">
          <ac:chgData name="Niels van Ree" userId="d0e3f1f9-fa56-45e3-aeba-f25c1d1a5c43" providerId="ADAL" clId="{5852010B-3E07-4DB4-AC41-96C9AF97A66E}" dt="2023-09-14T09:43:57.436" v="72" actId="478"/>
          <ac:picMkLst>
            <pc:docMk/>
            <pc:sldMk cId="1000720130" sldId="261"/>
            <ac:picMk id="4" creationId="{DBC1E275-105C-4903-A128-CBBA3F263187}"/>
          </ac:picMkLst>
        </pc:picChg>
      </pc:sldChg>
      <pc:sldChg chg="modSp mod">
        <pc:chgData name="Niels van Ree" userId="d0e3f1f9-fa56-45e3-aeba-f25c1d1a5c43" providerId="ADAL" clId="{5852010B-3E07-4DB4-AC41-96C9AF97A66E}" dt="2023-09-14T09:44:39.290" v="78" actId="6549"/>
        <pc:sldMkLst>
          <pc:docMk/>
          <pc:sldMk cId="2179817488" sldId="262"/>
        </pc:sldMkLst>
        <pc:spChg chg="mod">
          <ac:chgData name="Niels van Ree" userId="d0e3f1f9-fa56-45e3-aeba-f25c1d1a5c43" providerId="ADAL" clId="{5852010B-3E07-4DB4-AC41-96C9AF97A66E}" dt="2023-09-14T09:44:39.290" v="78" actId="6549"/>
          <ac:spMkLst>
            <pc:docMk/>
            <pc:sldMk cId="2179817488" sldId="262"/>
            <ac:spMk id="3" creationId="{DEF66A75-43D9-4428-881C-52B48A3FD210}"/>
          </ac:spMkLst>
        </pc:spChg>
      </pc:sldChg>
      <pc:sldChg chg="modSp mod">
        <pc:chgData name="Niels van Ree" userId="d0e3f1f9-fa56-45e3-aeba-f25c1d1a5c43" providerId="ADAL" clId="{5852010B-3E07-4DB4-AC41-96C9AF97A66E}" dt="2023-09-14T09:49:43.950" v="171" actId="20577"/>
        <pc:sldMkLst>
          <pc:docMk/>
          <pc:sldMk cId="363500975" sldId="264"/>
        </pc:sldMkLst>
        <pc:spChg chg="mod">
          <ac:chgData name="Niels van Ree" userId="d0e3f1f9-fa56-45e3-aeba-f25c1d1a5c43" providerId="ADAL" clId="{5852010B-3E07-4DB4-AC41-96C9AF97A66E}" dt="2023-09-14T09:49:43.950" v="171" actId="20577"/>
          <ac:spMkLst>
            <pc:docMk/>
            <pc:sldMk cId="363500975" sldId="264"/>
            <ac:spMk id="3" creationId="{1E7F975C-08B6-42CB-809A-234F22DCDA1C}"/>
          </ac:spMkLst>
        </pc:spChg>
      </pc:sldChg>
      <pc:sldChg chg="modSp mod">
        <pc:chgData name="Niels van Ree" userId="d0e3f1f9-fa56-45e3-aeba-f25c1d1a5c43" providerId="ADAL" clId="{5852010B-3E07-4DB4-AC41-96C9AF97A66E}" dt="2023-09-14T09:48:03.924" v="120" actId="6549"/>
        <pc:sldMkLst>
          <pc:docMk/>
          <pc:sldMk cId="1963588966" sldId="268"/>
        </pc:sldMkLst>
        <pc:spChg chg="mod">
          <ac:chgData name="Niels van Ree" userId="d0e3f1f9-fa56-45e3-aeba-f25c1d1a5c43" providerId="ADAL" clId="{5852010B-3E07-4DB4-AC41-96C9AF97A66E}" dt="2023-09-14T09:48:01.427" v="112" actId="27636"/>
          <ac:spMkLst>
            <pc:docMk/>
            <pc:sldMk cId="1963588966" sldId="268"/>
            <ac:spMk id="4" creationId="{68F31102-E7A5-461C-A820-548DBE9C34F9}"/>
          </ac:spMkLst>
        </pc:spChg>
        <pc:spChg chg="mod">
          <ac:chgData name="Niels van Ree" userId="d0e3f1f9-fa56-45e3-aeba-f25c1d1a5c43" providerId="ADAL" clId="{5852010B-3E07-4DB4-AC41-96C9AF97A66E}" dt="2023-09-14T09:48:03.924" v="120" actId="6549"/>
          <ac:spMkLst>
            <pc:docMk/>
            <pc:sldMk cId="1963588966" sldId="268"/>
            <ac:spMk id="5" creationId="{B1418281-5D93-4646-9BB5-E4860A7B5154}"/>
          </ac:spMkLst>
        </pc:spChg>
      </pc:sldChg>
      <pc:sldChg chg="modSp mod">
        <pc:chgData name="Niels van Ree" userId="d0e3f1f9-fa56-45e3-aeba-f25c1d1a5c43" providerId="ADAL" clId="{5852010B-3E07-4DB4-AC41-96C9AF97A66E}" dt="2023-09-14T09:42:46.242" v="71" actId="6549"/>
        <pc:sldMkLst>
          <pc:docMk/>
          <pc:sldMk cId="2556660220" sldId="274"/>
        </pc:sldMkLst>
        <pc:spChg chg="mod">
          <ac:chgData name="Niels van Ree" userId="d0e3f1f9-fa56-45e3-aeba-f25c1d1a5c43" providerId="ADAL" clId="{5852010B-3E07-4DB4-AC41-96C9AF97A66E}" dt="2023-09-14T09:42:46.242" v="71" actId="6549"/>
          <ac:spMkLst>
            <pc:docMk/>
            <pc:sldMk cId="2556660220" sldId="274"/>
            <ac:spMk id="5" creationId="{69FA9342-9329-436A-81E4-0196C3C582F3}"/>
          </ac:spMkLst>
        </pc:spChg>
      </pc:sldChg>
      <pc:sldChg chg="modSp del mod">
        <pc:chgData name="Niels van Ree" userId="d0e3f1f9-fa56-45e3-aeba-f25c1d1a5c43" providerId="ADAL" clId="{5852010B-3E07-4DB4-AC41-96C9AF97A66E}" dt="2023-09-14T09:44:35.650" v="76" actId="47"/>
        <pc:sldMkLst>
          <pc:docMk/>
          <pc:sldMk cId="845497654" sldId="275"/>
        </pc:sldMkLst>
        <pc:spChg chg="mod">
          <ac:chgData name="Niels van Ree" userId="d0e3f1f9-fa56-45e3-aeba-f25c1d1a5c43" providerId="ADAL" clId="{5852010B-3E07-4DB4-AC41-96C9AF97A66E}" dt="2023-09-14T09:44:20.152" v="75" actId="6549"/>
          <ac:spMkLst>
            <pc:docMk/>
            <pc:sldMk cId="845497654" sldId="275"/>
            <ac:spMk id="3" creationId="{DEF66A75-43D9-4428-881C-52B48A3FD210}"/>
          </ac:spMkLst>
        </pc:spChg>
      </pc:sldChg>
      <pc:sldChg chg="del">
        <pc:chgData name="Niels van Ree" userId="d0e3f1f9-fa56-45e3-aeba-f25c1d1a5c43" providerId="ADAL" clId="{5852010B-3E07-4DB4-AC41-96C9AF97A66E}" dt="2023-09-14T09:45:03.200" v="79" actId="47"/>
        <pc:sldMkLst>
          <pc:docMk/>
          <pc:sldMk cId="415899552" sldId="276"/>
        </pc:sldMkLst>
      </pc:sldChg>
      <pc:sldChg chg="del">
        <pc:chgData name="Niels van Ree" userId="d0e3f1f9-fa56-45e3-aeba-f25c1d1a5c43" providerId="ADAL" clId="{5852010B-3E07-4DB4-AC41-96C9AF97A66E}" dt="2023-09-14T09:45:29.169" v="80" actId="47"/>
        <pc:sldMkLst>
          <pc:docMk/>
          <pc:sldMk cId="2909764707" sldId="277"/>
        </pc:sldMkLst>
      </pc:sldChg>
      <pc:sldChg chg="del">
        <pc:chgData name="Niels van Ree" userId="d0e3f1f9-fa56-45e3-aeba-f25c1d1a5c43" providerId="ADAL" clId="{5852010B-3E07-4DB4-AC41-96C9AF97A66E}" dt="2023-09-14T09:47:30.402" v="107" actId="2696"/>
        <pc:sldMkLst>
          <pc:docMk/>
          <pc:sldMk cId="2770332072" sldId="279"/>
        </pc:sldMkLst>
      </pc:sldChg>
      <pc:sldChg chg="modSp mod">
        <pc:chgData name="Niels van Ree" userId="d0e3f1f9-fa56-45e3-aeba-f25c1d1a5c43" providerId="ADAL" clId="{5852010B-3E07-4DB4-AC41-96C9AF97A66E}" dt="2023-09-14T09:46:34.325" v="106" actId="6549"/>
        <pc:sldMkLst>
          <pc:docMk/>
          <pc:sldMk cId="1477856869" sldId="283"/>
        </pc:sldMkLst>
        <pc:spChg chg="mod">
          <ac:chgData name="Niels van Ree" userId="d0e3f1f9-fa56-45e3-aeba-f25c1d1a5c43" providerId="ADAL" clId="{5852010B-3E07-4DB4-AC41-96C9AF97A66E}" dt="2023-09-14T09:46:34.325" v="106" actId="6549"/>
          <ac:spMkLst>
            <pc:docMk/>
            <pc:sldMk cId="1477856869" sldId="283"/>
            <ac:spMk id="3" creationId="{7B5AB959-2E82-4B35-B3CB-419EF2CA0A1D}"/>
          </ac:spMkLst>
        </pc:spChg>
      </pc:sldChg>
    </pc:docChg>
  </pc:docChgLst>
  <pc:docChgLst>
    <pc:chgData name="Paul Opsteeg" userId="cf782fd4-9580-4f5e-8355-5c63ee1cc2ea" providerId="ADAL" clId="{D608816F-58F9-4580-94C4-3597FEE79D70}"/>
    <pc:docChg chg="modSld sldOrd">
      <pc:chgData name="Paul Opsteeg" userId="cf782fd4-9580-4f5e-8355-5c63ee1cc2ea" providerId="ADAL" clId="{D608816F-58F9-4580-94C4-3597FEE79D70}" dt="2024-10-08T17:11:35.310" v="11"/>
      <pc:docMkLst>
        <pc:docMk/>
      </pc:docMkLst>
      <pc:sldChg chg="modSp mod">
        <pc:chgData name="Paul Opsteeg" userId="cf782fd4-9580-4f5e-8355-5c63ee1cc2ea" providerId="ADAL" clId="{D608816F-58F9-4580-94C4-3597FEE79D70}" dt="2024-10-08T17:04:43.124" v="9" actId="20577"/>
        <pc:sldMkLst>
          <pc:docMk/>
          <pc:sldMk cId="2984222181" sldId="257"/>
        </pc:sldMkLst>
        <pc:spChg chg="mod">
          <ac:chgData name="Paul Opsteeg" userId="cf782fd4-9580-4f5e-8355-5c63ee1cc2ea" providerId="ADAL" clId="{D608816F-58F9-4580-94C4-3597FEE79D70}" dt="2024-10-08T17:04:43.124" v="9" actId="20577"/>
          <ac:spMkLst>
            <pc:docMk/>
            <pc:sldMk cId="2984222181" sldId="257"/>
            <ac:spMk id="2" creationId="{FB38FDA0-83DA-41EF-B431-9CE62FF53E52}"/>
          </ac:spMkLst>
        </pc:spChg>
      </pc:sldChg>
      <pc:sldChg chg="ord">
        <pc:chgData name="Paul Opsteeg" userId="cf782fd4-9580-4f5e-8355-5c63ee1cc2ea" providerId="ADAL" clId="{D608816F-58F9-4580-94C4-3597FEE79D70}" dt="2024-10-08T17:11:35.310" v="11"/>
        <pc:sldMkLst>
          <pc:docMk/>
          <pc:sldMk cId="430764406" sldId="259"/>
        </pc:sldMkLst>
      </pc:sldChg>
      <pc:sldChg chg="modSp mod">
        <pc:chgData name="Paul Opsteeg" userId="cf782fd4-9580-4f5e-8355-5c63ee1cc2ea" providerId="ADAL" clId="{D608816F-58F9-4580-94C4-3597FEE79D70}" dt="2024-10-08T09:40:12.394" v="7" actId="20577"/>
        <pc:sldMkLst>
          <pc:docMk/>
          <pc:sldMk cId="2556660220" sldId="274"/>
        </pc:sldMkLst>
        <pc:spChg chg="mod">
          <ac:chgData name="Paul Opsteeg" userId="cf782fd4-9580-4f5e-8355-5c63ee1cc2ea" providerId="ADAL" clId="{D608816F-58F9-4580-94C4-3597FEE79D70}" dt="2024-10-08T09:40:12.394" v="7" actId="20577"/>
          <ac:spMkLst>
            <pc:docMk/>
            <pc:sldMk cId="2556660220" sldId="274"/>
            <ac:spMk id="5" creationId="{69FA9342-9329-436A-81E4-0196C3C582F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9926EE-5B69-BC48-A0E1-8A95CE51AC5F}" type="datetimeFigureOut">
              <a:rPr lang="nl-NL" smtClean="0"/>
              <a:t>8-10-2024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5391C-6A79-704C-8D11-D25BE89903B5}" type="slidenum">
              <a:rPr lang="nl-NL" smtClean="0"/>
              <a:t>‹#›</a:t>
            </a:fld>
            <a:endParaRPr lang="nl-NL"/>
          </a:p>
        </p:txBody>
      </p:sp>
    </p:spTree>
    <p:extLst>
      <p:ext uri="{BB962C8B-B14F-4D97-AF65-F5344CB8AC3E}">
        <p14:creationId xmlns:p14="http://schemas.microsoft.com/office/powerpoint/2010/main" val="82636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26B44-77B7-8A40-CAA2-0F351C7A010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91333A4-6B66-C7AE-9E37-DB9833D986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EE693B0C-8E2C-98FA-0A70-26CF00CF38A9}"/>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516984FE-0C0D-8101-3CBE-15C8082F58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9945BE-A54C-39AC-4AE1-7180A714DFFD}"/>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1544330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18E0BE-975E-D772-5ABB-020EE054CE0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EF5116B-B05B-F473-A19B-EDB075E73F6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B03D9D9-DA07-028F-2FFF-98C1700AA014}"/>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48520465-754F-8EE4-E241-778F9B6838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1C93D96-928B-640B-D25C-CA0A5DD81011}"/>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3475257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3B71EC3-0EC5-2629-B514-198B086F5D13}"/>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9436EFD6-818C-D8B5-993A-52D6630D3FA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EC2E085-E92D-0CA8-618F-37259F0C26E0}"/>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E27D3C6E-8FD2-2F36-5538-6A9133BA09C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B9303F-82A5-3E67-20CD-52FC6AE7FC7A}"/>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101316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1D5316-FC6E-17AD-EBBC-3ABA82E1E27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58ECAC0-D555-1DA0-0432-5755296ECC2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DA38A3F-D54E-BD61-9102-07EAEE9676A6}"/>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515BB161-49CB-A085-3910-5E7A0757E67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75178F6-1325-AEA5-B77D-3689621C1FE1}"/>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111156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BAE254-0D58-C1F5-77AE-F82383FBC72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CB51DF1-1246-8D13-7C3E-8C772AB71B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B7094FE-8FFA-D4E5-B718-72A666918169}"/>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9012FC82-4459-FA6C-7376-084DE3B0AF9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883D9E3-5D99-6C80-8BA5-AA1162749D2D}"/>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86709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6E244C-9B32-942B-2228-EE8D36789E0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9517290-9D6B-416C-607F-25145FC823F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CF6CEB3-88DA-4C97-282A-BD971443B69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BB8CBED-57EC-F870-5D55-EE5684518053}"/>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6" name="Tijdelijke aanduiding voor voettekst 5">
            <a:extLst>
              <a:ext uri="{FF2B5EF4-FFF2-40B4-BE49-F238E27FC236}">
                <a16:creationId xmlns:a16="http://schemas.microsoft.com/office/drawing/2014/main" id="{8BCDF218-F936-4E86-B3A3-7AC518BED20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C444DD7-4B0B-BD64-82B4-31D9D0F51BF9}"/>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2432565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748B5-8943-55F6-3FD9-F69F36B210F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C9B0950-F949-B297-3EDC-A4FAA5B225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8284BE4-3D7D-F44C-B318-7858C6703D1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8E3FA5E-92DA-95BC-F371-CAC3727F14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7811CBB-1310-8DDF-D0DB-D91A0F3F520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0F7D322-A01F-703A-29BB-5FCF99C07696}"/>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8" name="Tijdelijke aanduiding voor voettekst 7">
            <a:extLst>
              <a:ext uri="{FF2B5EF4-FFF2-40B4-BE49-F238E27FC236}">
                <a16:creationId xmlns:a16="http://schemas.microsoft.com/office/drawing/2014/main" id="{1200D412-33C4-E05E-9D5B-DC516C30F03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E54354F-7D69-EE08-9638-55ADB333AF78}"/>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420748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267C2-0A70-0E0E-A6AC-4A289DE35F0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01EB6F63-2A4C-E329-1665-D4EFD03F509C}"/>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4" name="Tijdelijke aanduiding voor voettekst 3">
            <a:extLst>
              <a:ext uri="{FF2B5EF4-FFF2-40B4-BE49-F238E27FC236}">
                <a16:creationId xmlns:a16="http://schemas.microsoft.com/office/drawing/2014/main" id="{FFBA2837-1BCB-92DB-3F76-7A13F706264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7137CCE-3A3F-A720-6198-F56F5C77EF34}"/>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134303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B58A75B-68DD-25B8-C320-92F95BA6EEFC}"/>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3" name="Tijdelijke aanduiding voor voettekst 2">
            <a:extLst>
              <a:ext uri="{FF2B5EF4-FFF2-40B4-BE49-F238E27FC236}">
                <a16:creationId xmlns:a16="http://schemas.microsoft.com/office/drawing/2014/main" id="{2BB90DB0-AFA9-7365-E8F3-510E31A0A1F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CCD4EC2-4C82-E9B4-6080-94611704F3C1}"/>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322809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CEF25-47A9-87AD-24B0-0E1242279C2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8EBD6BA-ADE0-EA24-FC0F-414FFBECDC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F4F58CD-AD43-B1D1-0EDB-36A1DDA95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B70960E-B04F-97B4-D808-EF2012F6C861}"/>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6" name="Tijdelijke aanduiding voor voettekst 5">
            <a:extLst>
              <a:ext uri="{FF2B5EF4-FFF2-40B4-BE49-F238E27FC236}">
                <a16:creationId xmlns:a16="http://schemas.microsoft.com/office/drawing/2014/main" id="{3A1AE0BC-C375-F89F-C4D0-2B710D4BAB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A82B336-A0A7-F1C9-B915-680D9B431264}"/>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388545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3A531D-580C-13F5-0336-DBCB5CED8FC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72EB106-6B3D-10A6-C7A1-B755A8AC1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a:extLst>
              <a:ext uri="{FF2B5EF4-FFF2-40B4-BE49-F238E27FC236}">
                <a16:creationId xmlns:a16="http://schemas.microsoft.com/office/drawing/2014/main" id="{82A9BFEB-17B8-65DA-FA30-58A60A443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4FA8AFA-C040-5E10-A6FA-F99C068FEE82}"/>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6" name="Tijdelijke aanduiding voor voettekst 5">
            <a:extLst>
              <a:ext uri="{FF2B5EF4-FFF2-40B4-BE49-F238E27FC236}">
                <a16:creationId xmlns:a16="http://schemas.microsoft.com/office/drawing/2014/main" id="{2A189D22-FD57-E8F2-B628-672E78A67A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1B5D084-F633-5965-EAB0-69ECA87196D3}"/>
              </a:ext>
            </a:extLst>
          </p:cNvPr>
          <p:cNvSpPr>
            <a:spLocks noGrp="1"/>
          </p:cNvSpPr>
          <p:nvPr>
            <p:ph type="sldNum" sz="quarter" idx="12"/>
          </p:nvPr>
        </p:nvSpPr>
        <p:spPr/>
        <p:txBody>
          <a:bodyPr/>
          <a:lstStyle/>
          <a:p>
            <a:fld id="{5C91CA3A-0D69-8643-A368-041487F8EF4C}" type="slidenum">
              <a:rPr lang="nl-NL" smtClean="0"/>
              <a:t>‹#›</a:t>
            </a:fld>
            <a:endParaRPr lang="nl-NL"/>
          </a:p>
        </p:txBody>
      </p:sp>
    </p:spTree>
    <p:extLst>
      <p:ext uri="{BB962C8B-B14F-4D97-AF65-F5344CB8AC3E}">
        <p14:creationId xmlns:p14="http://schemas.microsoft.com/office/powerpoint/2010/main" val="3424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81F4F9B-4F77-6500-929F-F89A69DF31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B71478A-761F-0E55-86F9-D357DD5753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75545AA-53FA-F7B0-0F25-B4C5E941ED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30DD965D-5175-E7EF-2385-5A6BEADD46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D82BE54-67E5-0F3F-F89A-CAD72BD7B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91CA3A-0D69-8643-A368-041487F8EF4C}" type="slidenum">
              <a:rPr lang="nl-NL" smtClean="0"/>
              <a:t>‹#›</a:t>
            </a:fld>
            <a:endParaRPr lang="nl-NL"/>
          </a:p>
        </p:txBody>
      </p:sp>
    </p:spTree>
    <p:extLst>
      <p:ext uri="{BB962C8B-B14F-4D97-AF65-F5344CB8AC3E}">
        <p14:creationId xmlns:p14="http://schemas.microsoft.com/office/powerpoint/2010/main" val="699444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mout.v@2college.nl" TargetMode="External"/><Relationship Id="rId2" Type="http://schemas.openxmlformats.org/officeDocument/2006/relationships/hyperlink" Target="mailto:ree.n@2college.nl" TargetMode="External"/><Relationship Id="rId1" Type="http://schemas.openxmlformats.org/officeDocument/2006/relationships/slideLayout" Target="../slideLayouts/slideLayout2.xml"/><Relationship Id="rId4" Type="http://schemas.openxmlformats.org/officeDocument/2006/relationships/hyperlink" Target="mailto:oomen.j@2college.n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icares.com/" TargetMode="External"/><Relationship Id="rId2" Type="http://schemas.openxmlformats.org/officeDocument/2006/relationships/hyperlink" Target="https://www.roctilburg.nl/gaan-studeren/studiekeuzetest"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derks.l@2college.nl" TargetMode="External"/><Relationship Id="rId2" Type="http://schemas.openxmlformats.org/officeDocument/2006/relationships/hyperlink" Target="mailto:ree.n@2college.n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examencommissie.ruivenmavo@2college.n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8FDA0-83DA-41EF-B431-9CE62FF53E52}"/>
              </a:ext>
            </a:extLst>
          </p:cNvPr>
          <p:cNvSpPr>
            <a:spLocks noGrp="1"/>
          </p:cNvSpPr>
          <p:nvPr>
            <p:ph type="title"/>
          </p:nvPr>
        </p:nvSpPr>
        <p:spPr>
          <a:xfrm>
            <a:off x="3717737" y="149465"/>
            <a:ext cx="8142515" cy="1325563"/>
          </a:xfrm>
        </p:spPr>
        <p:txBody>
          <a:bodyPr/>
          <a:lstStyle/>
          <a:p>
            <a:r>
              <a:rPr lang="nl-NL" b="1">
                <a:solidFill>
                  <a:srgbClr val="079863"/>
                </a:solidFill>
              </a:rPr>
              <a:t>Informatie avond PTA &amp; LOB KED22</a:t>
            </a:r>
          </a:p>
        </p:txBody>
      </p:sp>
      <p:sp>
        <p:nvSpPr>
          <p:cNvPr id="3" name="Tijdelijke aanduiding voor inhoud 2">
            <a:extLst>
              <a:ext uri="{FF2B5EF4-FFF2-40B4-BE49-F238E27FC236}">
                <a16:creationId xmlns:a16="http://schemas.microsoft.com/office/drawing/2014/main" id="{F978E16D-CC7B-4C7C-81A0-F2E0B67997F8}"/>
              </a:ext>
            </a:extLst>
          </p:cNvPr>
          <p:cNvSpPr>
            <a:spLocks noGrp="1"/>
          </p:cNvSpPr>
          <p:nvPr>
            <p:ph idx="1"/>
          </p:nvPr>
        </p:nvSpPr>
        <p:spPr/>
        <p:txBody>
          <a:bodyPr/>
          <a:lstStyle/>
          <a:p>
            <a:pPr marL="0" indent="0">
              <a:buNone/>
            </a:pPr>
            <a:r>
              <a:rPr lang="nl-NL"/>
              <a:t>Examensecretaris: Dhr. Van Ree </a:t>
            </a:r>
            <a:r>
              <a:rPr lang="nl-NL">
                <a:hlinkClick r:id="rId2"/>
              </a:rPr>
              <a:t>ree.n@2college.nl</a:t>
            </a:r>
            <a:endParaRPr lang="nl-NL"/>
          </a:p>
          <a:p>
            <a:pPr marL="457200" lvl="1" indent="0">
              <a:buNone/>
            </a:pPr>
            <a:r>
              <a:rPr lang="nl-NL"/>
              <a:t>Telefoonnummer: 088-0232808</a:t>
            </a:r>
          </a:p>
          <a:p>
            <a:pPr marL="457200" lvl="1" indent="0">
              <a:buNone/>
            </a:pPr>
            <a:endParaRPr lang="nl-NL"/>
          </a:p>
          <a:p>
            <a:pPr marL="0" indent="0">
              <a:buNone/>
            </a:pPr>
            <a:r>
              <a:rPr lang="nl-NL"/>
              <a:t>Decanaat</a:t>
            </a:r>
          </a:p>
          <a:p>
            <a:pPr marL="0" indent="0">
              <a:buNone/>
            </a:pPr>
            <a:r>
              <a:rPr lang="nl-NL"/>
              <a:t>Dhr. Van Ree </a:t>
            </a:r>
          </a:p>
          <a:p>
            <a:pPr marL="0" indent="0">
              <a:buNone/>
            </a:pPr>
            <a:r>
              <a:rPr lang="nl-NL"/>
              <a:t>Mevr. Smout </a:t>
            </a:r>
            <a:r>
              <a:rPr lang="nl-NL">
                <a:hlinkClick r:id="rId3"/>
              </a:rPr>
              <a:t>smout.v@2college.nl</a:t>
            </a:r>
            <a:r>
              <a:rPr lang="nl-NL"/>
              <a:t> </a:t>
            </a:r>
          </a:p>
          <a:p>
            <a:pPr marL="0" indent="0">
              <a:buNone/>
            </a:pPr>
            <a:endParaRPr lang="nl-NL"/>
          </a:p>
          <a:p>
            <a:pPr marL="0" indent="0">
              <a:buNone/>
            </a:pPr>
            <a:r>
              <a:rPr lang="nl-NL"/>
              <a:t>Teamleider: Dhr. Oomen </a:t>
            </a:r>
            <a:r>
              <a:rPr lang="nl-NL">
                <a:hlinkClick r:id="rId4"/>
              </a:rPr>
              <a:t>oomen.j@2college.nl</a:t>
            </a:r>
            <a:r>
              <a:rPr lang="nl-NL"/>
              <a:t> </a:t>
            </a:r>
          </a:p>
        </p:txBody>
      </p:sp>
    </p:spTree>
    <p:extLst>
      <p:ext uri="{BB962C8B-B14F-4D97-AF65-F5344CB8AC3E}">
        <p14:creationId xmlns:p14="http://schemas.microsoft.com/office/powerpoint/2010/main" val="2984222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57600" y="365125"/>
            <a:ext cx="7696200" cy="1325563"/>
          </a:xfrm>
        </p:spPr>
        <p:txBody>
          <a:bodyPr/>
          <a:lstStyle/>
          <a:p>
            <a:r>
              <a:rPr lang="nl-NL" b="1">
                <a:solidFill>
                  <a:srgbClr val="079863"/>
                </a:solidFill>
              </a:rPr>
              <a:t>Overgangsnormen (vervolg)</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lnSpc>
                <a:spcPct val="107000"/>
              </a:lnSpc>
              <a:spcAft>
                <a:spcPts val="825"/>
              </a:spcAft>
              <a:buNone/>
            </a:pPr>
            <a:r>
              <a:rPr lang="nl-NL" sz="1800">
                <a:effectLst/>
                <a:latin typeface="Calibri" panose="020F0502020204030204" pitchFamily="34" charset="0"/>
                <a:ea typeface="Times New Roman" panose="02020603050405020304" pitchFamily="18" charset="0"/>
                <a:cs typeface="Calibri" panose="020F0502020204030204" pitchFamily="34" charset="0"/>
              </a:rPr>
              <a:t>Daarnaast bespreekt de docentenvergadering de cijfermatige haalbaarheid in leerjaar 4. Deze haalbaarheid is van verschillende factoren afhankelijk:</a:t>
            </a: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(nog) te toetsen onderdelen in het PTA in leerjaar 4. Hoeveel procent is al afgenomen in leerjaar 3 en hoeveel procent moet nog in leerjaar 4 worden afgenomen? Dit kan bepalend zijn voor de haalbaarheid.</a:t>
            </a: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(nog) te toetsen PTA inhoud. Welke vaardigheden zijn al getoetst en welke moeten nog getoetst worden? Dit kan bepalend zijn voor de haalbaarheid omdat een leerling bepaalde vaardigheden meer of minder kan beheersen.</a:t>
            </a:r>
            <a:endParaRPr lang="nl-NL" sz="180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combinatie van cijfers. Dit kan bepalend zijn voor de haalbaarheid, bijvoorbeeld doordat er wel of geen compensatiemogelijkheden zijn.</a:t>
            </a:r>
            <a:endParaRPr lang="nl-NL" sz="180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In alle gevallen zal de vergadering een besluit nemen dat voor de leerling het beste is.</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a:p>
          <a:p>
            <a:endParaRPr lang="nl-NL"/>
          </a:p>
        </p:txBody>
      </p:sp>
    </p:spTree>
    <p:extLst>
      <p:ext uri="{BB962C8B-B14F-4D97-AF65-F5344CB8AC3E}">
        <p14:creationId xmlns:p14="http://schemas.microsoft.com/office/powerpoint/2010/main" val="2876516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57600" y="365125"/>
            <a:ext cx="7696200" cy="1325563"/>
          </a:xfrm>
        </p:spPr>
        <p:txBody>
          <a:bodyPr/>
          <a:lstStyle/>
          <a:p>
            <a:r>
              <a:rPr lang="nl-NL" b="1">
                <a:solidFill>
                  <a:srgbClr val="079863"/>
                </a:solidFill>
              </a:rPr>
              <a:t>Overgangsnormen (vervolg)</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lnSpc>
                <a:spcPct val="107000"/>
              </a:lnSpc>
              <a:spcAft>
                <a:spcPts val="825"/>
              </a:spcAft>
              <a:buNone/>
            </a:pPr>
            <a:r>
              <a:rPr lang="nl-NL" sz="1800">
                <a:effectLst/>
                <a:latin typeface="Calibri" panose="020F0502020204030204" pitchFamily="34" charset="0"/>
                <a:ea typeface="Times New Roman" panose="02020603050405020304" pitchFamily="18" charset="0"/>
                <a:cs typeface="Calibri" panose="020F0502020204030204" pitchFamily="34" charset="0"/>
              </a:rPr>
              <a:t>De uitslag van de bespreking kan als volgt zijn:</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stroomt door naar het examenprogramma;</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moet deels vertragen. Hij kan wel voor één of meer vakken deelnemen aan het examenprogramma, maar niet volledig doorstromen;</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moet volledig vertragen en kan voor geen enkel vak doorstromen naar het examenprogramma;</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25"/>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krijgt het advies om af te stromen.</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25"/>
              </a:spcAft>
              <a:buNone/>
            </a:pPr>
            <a:endParaRPr lang="nl-NL" sz="1800">
              <a:effectLst/>
              <a:latin typeface="Calibri" panose="020F0502020204030204" pitchFamily="34" charset="0"/>
              <a:ea typeface="Times New Roman" panose="02020603050405020304" pitchFamily="18" charset="0"/>
              <a:cs typeface="Calibri" panose="020F0502020204030204" pitchFamily="34" charset="0"/>
            </a:endParaRPr>
          </a:p>
          <a:p>
            <a:pPr marL="0" indent="0">
              <a:lnSpc>
                <a:spcPct val="107000"/>
              </a:lnSpc>
              <a:spcAft>
                <a:spcPts val="825"/>
              </a:spcAft>
              <a:buNone/>
            </a:pPr>
            <a:r>
              <a:rPr lang="nl-NL" sz="1800">
                <a:effectLst/>
                <a:latin typeface="Calibri" panose="020F0502020204030204" pitchFamily="34" charset="0"/>
                <a:ea typeface="Times New Roman" panose="02020603050405020304" pitchFamily="18" charset="0"/>
                <a:cs typeface="Calibri" panose="020F0502020204030204" pitchFamily="34" charset="0"/>
              </a:rPr>
              <a:t>De uitslag wordt altijd toegelicht en voorzien van adviezen voor de leerling.</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a:p>
          <a:p>
            <a:endParaRPr lang="nl-NL"/>
          </a:p>
        </p:txBody>
      </p:sp>
    </p:spTree>
    <p:extLst>
      <p:ext uri="{BB962C8B-B14F-4D97-AF65-F5344CB8AC3E}">
        <p14:creationId xmlns:p14="http://schemas.microsoft.com/office/powerpoint/2010/main" val="1477856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461529-2CBA-4F65-9A4E-EB661622C2F9}"/>
              </a:ext>
            </a:extLst>
          </p:cNvPr>
          <p:cNvSpPr>
            <a:spLocks noGrp="1"/>
          </p:cNvSpPr>
          <p:nvPr>
            <p:ph type="title"/>
          </p:nvPr>
        </p:nvSpPr>
        <p:spPr>
          <a:xfrm>
            <a:off x="3657600" y="365125"/>
            <a:ext cx="7696200" cy="1325563"/>
          </a:xfrm>
        </p:spPr>
        <p:txBody>
          <a:bodyPr/>
          <a:lstStyle/>
          <a:p>
            <a:r>
              <a:rPr lang="nl-NL" b="1">
                <a:solidFill>
                  <a:srgbClr val="079863"/>
                </a:solidFill>
              </a:rPr>
              <a:t>LOB Bovenbouwprogramma</a:t>
            </a:r>
          </a:p>
        </p:txBody>
      </p:sp>
      <p:sp>
        <p:nvSpPr>
          <p:cNvPr id="3" name="Tijdelijke aanduiding voor inhoud 2">
            <a:extLst>
              <a:ext uri="{FF2B5EF4-FFF2-40B4-BE49-F238E27FC236}">
                <a16:creationId xmlns:a16="http://schemas.microsoft.com/office/drawing/2014/main" id="{1E7F975C-08B6-42CB-809A-234F22DCDA1C}"/>
              </a:ext>
            </a:extLst>
          </p:cNvPr>
          <p:cNvSpPr>
            <a:spLocks noGrp="1"/>
          </p:cNvSpPr>
          <p:nvPr>
            <p:ph idx="1"/>
          </p:nvPr>
        </p:nvSpPr>
        <p:spPr/>
        <p:txBody>
          <a:bodyPr/>
          <a:lstStyle/>
          <a:p>
            <a:r>
              <a:rPr lang="nl-NL"/>
              <a:t>Loopbaandossier: Qompas (= PTA onderdeel)</a:t>
            </a:r>
          </a:p>
          <a:p>
            <a:r>
              <a:rPr lang="nl-NL"/>
              <a:t>Stage: 24 februari t/m 27 februari (info volgt).</a:t>
            </a:r>
          </a:p>
          <a:p>
            <a:r>
              <a:rPr lang="nl-NL"/>
              <a:t>Vakkenpakket examenprogramma</a:t>
            </a:r>
          </a:p>
          <a:p>
            <a:pPr lvl="1"/>
            <a:r>
              <a:rPr lang="nl-NL"/>
              <a:t>Met deze keuze kiest de leerling zijn eindexamenvakken.</a:t>
            </a:r>
          </a:p>
          <a:p>
            <a:pPr lvl="2"/>
            <a:r>
              <a:rPr lang="nl-NL"/>
              <a:t>Op bijna alle MBO opleidingen zijn specifieke vakkenpakketeisen losgelaten.</a:t>
            </a:r>
          </a:p>
          <a:p>
            <a:pPr lvl="2"/>
            <a:r>
              <a:rPr lang="nl-NL"/>
              <a:t>Elke MBO opleiding communiceert toelatingseisen op de site.</a:t>
            </a:r>
          </a:p>
          <a:p>
            <a:pPr lvl="1"/>
            <a:r>
              <a:rPr lang="nl-NL"/>
              <a:t>Aparte ouderavond omtrent het vakkenpakket later in het jaar. Info volgt.</a:t>
            </a:r>
          </a:p>
          <a:p>
            <a:r>
              <a:rPr lang="nl-NL"/>
              <a:t>Inschrijven vervolgopleiding (leerjaar 4 </a:t>
            </a:r>
            <a:r>
              <a:rPr lang="nl-NL" u="sng"/>
              <a:t>al vanaf 1 november!</a:t>
            </a:r>
            <a:r>
              <a:rPr lang="nl-NL"/>
              <a:t>).</a:t>
            </a:r>
          </a:p>
        </p:txBody>
      </p:sp>
    </p:spTree>
    <p:extLst>
      <p:ext uri="{BB962C8B-B14F-4D97-AF65-F5344CB8AC3E}">
        <p14:creationId xmlns:p14="http://schemas.microsoft.com/office/powerpoint/2010/main" val="363500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2FE852-40FB-4528-AD8C-C7FD176E4741}"/>
              </a:ext>
            </a:extLst>
          </p:cNvPr>
          <p:cNvSpPr>
            <a:spLocks noGrp="1"/>
          </p:cNvSpPr>
          <p:nvPr>
            <p:ph type="title"/>
          </p:nvPr>
        </p:nvSpPr>
        <p:spPr>
          <a:xfrm>
            <a:off x="3676072" y="365125"/>
            <a:ext cx="7677727" cy="1325563"/>
          </a:xfrm>
        </p:spPr>
        <p:txBody>
          <a:bodyPr/>
          <a:lstStyle/>
          <a:p>
            <a:r>
              <a:rPr lang="nl-NL" b="1">
                <a:solidFill>
                  <a:srgbClr val="079863"/>
                </a:solidFill>
              </a:rPr>
              <a:t>Havo</a:t>
            </a:r>
          </a:p>
        </p:txBody>
      </p:sp>
      <p:sp>
        <p:nvSpPr>
          <p:cNvPr id="3" name="Tijdelijke aanduiding voor inhoud 2">
            <a:extLst>
              <a:ext uri="{FF2B5EF4-FFF2-40B4-BE49-F238E27FC236}">
                <a16:creationId xmlns:a16="http://schemas.microsoft.com/office/drawing/2014/main" id="{D63F3117-4DAB-4190-A6F6-17D1CE5063DD}"/>
              </a:ext>
            </a:extLst>
          </p:cNvPr>
          <p:cNvSpPr>
            <a:spLocks noGrp="1"/>
          </p:cNvSpPr>
          <p:nvPr>
            <p:ph idx="1"/>
          </p:nvPr>
        </p:nvSpPr>
        <p:spPr/>
        <p:txBody>
          <a:bodyPr/>
          <a:lstStyle/>
          <a:p>
            <a:r>
              <a:rPr lang="nl-NL"/>
              <a:t>Wet gelijke kans op doorstroom (havo-vwo)</a:t>
            </a:r>
          </a:p>
          <a:p>
            <a:pPr lvl="1"/>
            <a:r>
              <a:rPr lang="nl-NL"/>
              <a:t>Drempelloze instroom (voorwaarde leerling heeft in een 7</a:t>
            </a:r>
            <a:r>
              <a:rPr lang="nl-NL" baseline="30000"/>
              <a:t>e</a:t>
            </a:r>
            <a:r>
              <a:rPr lang="nl-NL"/>
              <a:t> vak eindexamen gedaan).</a:t>
            </a:r>
          </a:p>
          <a:p>
            <a:pPr lvl="2"/>
            <a:r>
              <a:rPr lang="nl-NL"/>
              <a:t>Data van aanmelden worden nog gecommuniceerd. Vaak valt het aanmelden gelijk met één van de aanmeldingsavonden voor groep 8 leerlingen. </a:t>
            </a:r>
            <a:endParaRPr lang="nl-NL">
              <a:solidFill>
                <a:srgbClr val="FF0000"/>
              </a:solidFill>
            </a:endParaRPr>
          </a:p>
          <a:p>
            <a:pPr lvl="3"/>
            <a:r>
              <a:rPr lang="nl-NL"/>
              <a:t>Aanmelden op slechts 1 middelbare school (bij een lotingsschool 2</a:t>
            </a:r>
            <a:r>
              <a:rPr lang="nl-NL" baseline="30000"/>
              <a:t>e</a:t>
            </a:r>
            <a:r>
              <a:rPr lang="nl-NL"/>
              <a:t> keuze opgeven).</a:t>
            </a:r>
          </a:p>
          <a:p>
            <a:pPr lvl="4"/>
            <a:r>
              <a:rPr lang="nl-NL"/>
              <a:t>Altijd een intakegesprek (+ overdracht vanuit 2College Ruivenmavo naar havo school).</a:t>
            </a:r>
          </a:p>
          <a:p>
            <a:pPr lvl="2"/>
            <a:r>
              <a:rPr lang="nl-NL"/>
              <a:t>Profiel op havo afhankelijk van vakkenpakket nu (zie volgende dia).</a:t>
            </a:r>
          </a:p>
          <a:p>
            <a:pPr lvl="1"/>
            <a:r>
              <a:rPr lang="nl-NL"/>
              <a:t>Alle leerlingen op 2College Ruivenmavo doen examen in 7 vakken.</a:t>
            </a:r>
          </a:p>
        </p:txBody>
      </p:sp>
    </p:spTree>
    <p:extLst>
      <p:ext uri="{BB962C8B-B14F-4D97-AF65-F5344CB8AC3E}">
        <p14:creationId xmlns:p14="http://schemas.microsoft.com/office/powerpoint/2010/main" val="1298607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FB6D44-D942-49DC-A408-B73362202E98}"/>
              </a:ext>
            </a:extLst>
          </p:cNvPr>
          <p:cNvSpPr>
            <a:spLocks noGrp="1"/>
          </p:cNvSpPr>
          <p:nvPr>
            <p:ph type="title"/>
          </p:nvPr>
        </p:nvSpPr>
        <p:spPr>
          <a:xfrm>
            <a:off x="3779520" y="365125"/>
            <a:ext cx="7574280" cy="1325563"/>
          </a:xfrm>
        </p:spPr>
        <p:txBody>
          <a:bodyPr/>
          <a:lstStyle/>
          <a:p>
            <a:r>
              <a:rPr lang="nl-NL" b="1">
                <a:solidFill>
                  <a:srgbClr val="079863"/>
                </a:solidFill>
              </a:rPr>
              <a:t>Tot slot</a:t>
            </a:r>
          </a:p>
        </p:txBody>
      </p:sp>
      <p:sp>
        <p:nvSpPr>
          <p:cNvPr id="4" name="Tijdelijke aanduiding voor inhoud 3">
            <a:extLst>
              <a:ext uri="{FF2B5EF4-FFF2-40B4-BE49-F238E27FC236}">
                <a16:creationId xmlns:a16="http://schemas.microsoft.com/office/drawing/2014/main" id="{68F31102-E7A5-461C-A820-548DBE9C34F9}"/>
              </a:ext>
            </a:extLst>
          </p:cNvPr>
          <p:cNvSpPr>
            <a:spLocks noGrp="1"/>
          </p:cNvSpPr>
          <p:nvPr>
            <p:ph sz="half" idx="1"/>
          </p:nvPr>
        </p:nvSpPr>
        <p:spPr/>
        <p:txBody>
          <a:bodyPr>
            <a:normAutofit fontScale="70000" lnSpcReduction="20000"/>
          </a:bodyPr>
          <a:lstStyle/>
          <a:p>
            <a:endParaRPr lang="nl-NL"/>
          </a:p>
          <a:p>
            <a:r>
              <a:rPr lang="nl-NL"/>
              <a:t>Oriënteren op vervolgopleidingen.</a:t>
            </a:r>
          </a:p>
          <a:p>
            <a:pPr lvl="1"/>
            <a:r>
              <a:rPr lang="nl-NL"/>
              <a:t>Bezoeken open avonden. (In teams KED22 algemeen staat een overzicht).</a:t>
            </a:r>
          </a:p>
          <a:p>
            <a:pPr lvl="1"/>
            <a:endParaRPr lang="nl-NL"/>
          </a:p>
          <a:p>
            <a:r>
              <a:rPr lang="nl-NL"/>
              <a:t>Coach behandelt keuze vervolgopleidingen keuze vakkenpakket tijdens coaching.</a:t>
            </a:r>
          </a:p>
          <a:p>
            <a:endParaRPr lang="nl-NL"/>
          </a:p>
          <a:p>
            <a:r>
              <a:rPr lang="nl-NL"/>
              <a:t>Ga het gesprek aan met uw zoon/dochter. </a:t>
            </a:r>
          </a:p>
          <a:p>
            <a:pPr lvl="2"/>
            <a:r>
              <a:rPr lang="nl-NL"/>
              <a:t>Betrek uw eigen netwerk.</a:t>
            </a:r>
          </a:p>
          <a:p>
            <a:pPr lvl="2"/>
            <a:r>
              <a:rPr lang="nl-NL"/>
              <a:t>Deel uw eigen ervaring.</a:t>
            </a:r>
          </a:p>
          <a:p>
            <a:endParaRPr lang="nl-NL"/>
          </a:p>
        </p:txBody>
      </p:sp>
      <p:sp>
        <p:nvSpPr>
          <p:cNvPr id="5" name="Tijdelijke aanduiding voor inhoud 4">
            <a:extLst>
              <a:ext uri="{FF2B5EF4-FFF2-40B4-BE49-F238E27FC236}">
                <a16:creationId xmlns:a16="http://schemas.microsoft.com/office/drawing/2014/main" id="{B1418281-5D93-4646-9BB5-E4860A7B5154}"/>
              </a:ext>
            </a:extLst>
          </p:cNvPr>
          <p:cNvSpPr>
            <a:spLocks noGrp="1"/>
          </p:cNvSpPr>
          <p:nvPr>
            <p:ph sz="half" idx="2"/>
          </p:nvPr>
        </p:nvSpPr>
        <p:spPr/>
        <p:txBody>
          <a:bodyPr>
            <a:normAutofit fontScale="70000" lnSpcReduction="20000"/>
          </a:bodyPr>
          <a:lstStyle/>
          <a:p>
            <a:pPr marL="0" indent="0">
              <a:buNone/>
            </a:pPr>
            <a:r>
              <a:rPr lang="nl-NL" b="1">
                <a:solidFill>
                  <a:srgbClr val="079863"/>
                </a:solidFill>
              </a:rPr>
              <a:t>Websites</a:t>
            </a:r>
          </a:p>
          <a:p>
            <a:r>
              <a:rPr lang="nl-NL">
                <a:hlinkClick r:id="" action="ppaction://noaction"/>
              </a:rPr>
              <a:t>Kiesmbo.nl</a:t>
            </a:r>
          </a:p>
          <a:p>
            <a:endParaRPr lang="nl-NL">
              <a:hlinkClick r:id="" action="ppaction://noaction"/>
            </a:endParaRPr>
          </a:p>
          <a:p>
            <a:r>
              <a:rPr lang="nl-NL">
                <a:hlinkClick r:id="" action="ppaction://noaction"/>
              </a:rPr>
              <a:t>https://www.roctilburg.nl/gaan-studeren/tips-voor-ouders </a:t>
            </a:r>
            <a:r>
              <a:rPr lang="nl-NL"/>
              <a:t>: Tips voor ouders</a:t>
            </a:r>
          </a:p>
          <a:p>
            <a:endParaRPr lang="nl-NL">
              <a:hlinkClick r:id="" action="ppaction://noaction"/>
            </a:endParaRPr>
          </a:p>
          <a:p>
            <a:r>
              <a:rPr lang="nl-NL">
                <a:hlinkClick r:id="" action="ppaction://noaction"/>
              </a:rPr>
              <a:t>Hulp bij het kiezen van een studie | Koning Willem I College (kw1c.nl)</a:t>
            </a:r>
            <a:endParaRPr lang="nl-NL"/>
          </a:p>
          <a:p>
            <a:r>
              <a:rPr lang="nl-NL">
                <a:hlinkClick r:id="rId2"/>
              </a:rPr>
              <a:t>https://www.roctilburg.nl/gaan-studeren/studiekeuzetest</a:t>
            </a:r>
            <a:r>
              <a:rPr lang="nl-NL"/>
              <a:t> </a:t>
            </a:r>
          </a:p>
          <a:p>
            <a:endParaRPr lang="nl-NL"/>
          </a:p>
          <a:p>
            <a:r>
              <a:rPr lang="nl-NL"/>
              <a:t>Een goede gratis beroepskeuzetest: </a:t>
            </a:r>
            <a:r>
              <a:rPr lang="nl-NL">
                <a:solidFill>
                  <a:srgbClr val="FF0000"/>
                </a:solidFill>
                <a:hlinkClick r:id="rId3"/>
              </a:rPr>
              <a:t>https://icares.com</a:t>
            </a:r>
            <a:r>
              <a:rPr lang="nl-NL">
                <a:solidFill>
                  <a:srgbClr val="FF0000"/>
                </a:solidFill>
              </a:rPr>
              <a:t> </a:t>
            </a:r>
            <a:endParaRPr lang="nl-NL"/>
          </a:p>
          <a:p>
            <a:endParaRPr lang="nl-NL"/>
          </a:p>
        </p:txBody>
      </p:sp>
    </p:spTree>
    <p:extLst>
      <p:ext uri="{BB962C8B-B14F-4D97-AF65-F5344CB8AC3E}">
        <p14:creationId xmlns:p14="http://schemas.microsoft.com/office/powerpoint/2010/main" val="196358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4EF9AC-7403-4B7F-9424-C14CFA636532}"/>
              </a:ext>
            </a:extLst>
          </p:cNvPr>
          <p:cNvSpPr>
            <a:spLocks noGrp="1"/>
          </p:cNvSpPr>
          <p:nvPr>
            <p:ph type="title"/>
          </p:nvPr>
        </p:nvSpPr>
        <p:spPr>
          <a:xfrm>
            <a:off x="3701142" y="365125"/>
            <a:ext cx="7654245" cy="1325563"/>
          </a:xfrm>
        </p:spPr>
        <p:txBody>
          <a:bodyPr/>
          <a:lstStyle/>
          <a:p>
            <a:r>
              <a:rPr lang="nl-NL" b="1">
                <a:solidFill>
                  <a:srgbClr val="079863"/>
                </a:solidFill>
              </a:rPr>
              <a:t>Inhoud</a:t>
            </a:r>
          </a:p>
        </p:txBody>
      </p:sp>
      <p:sp>
        <p:nvSpPr>
          <p:cNvPr id="4" name="Tijdelijke aanduiding voor tekst 3">
            <a:extLst>
              <a:ext uri="{FF2B5EF4-FFF2-40B4-BE49-F238E27FC236}">
                <a16:creationId xmlns:a16="http://schemas.microsoft.com/office/drawing/2014/main" id="{67EE19B5-1D68-493B-8748-643047E07762}"/>
              </a:ext>
            </a:extLst>
          </p:cNvPr>
          <p:cNvSpPr>
            <a:spLocks noGrp="1"/>
          </p:cNvSpPr>
          <p:nvPr>
            <p:ph type="body" idx="1"/>
          </p:nvPr>
        </p:nvSpPr>
        <p:spPr/>
        <p:txBody>
          <a:bodyPr/>
          <a:lstStyle/>
          <a:p>
            <a:r>
              <a:rPr lang="nl-NL">
                <a:solidFill>
                  <a:srgbClr val="079863"/>
                </a:solidFill>
              </a:rPr>
              <a:t>Programma van Toetsing en Afsluiting (PTA)</a:t>
            </a:r>
          </a:p>
        </p:txBody>
      </p:sp>
      <p:sp>
        <p:nvSpPr>
          <p:cNvPr id="5" name="Tijdelijke aanduiding voor inhoud 4">
            <a:extLst>
              <a:ext uri="{FF2B5EF4-FFF2-40B4-BE49-F238E27FC236}">
                <a16:creationId xmlns:a16="http://schemas.microsoft.com/office/drawing/2014/main" id="{75F4AB39-99B1-4D47-97DE-62D81C7BF12E}"/>
              </a:ext>
            </a:extLst>
          </p:cNvPr>
          <p:cNvSpPr>
            <a:spLocks noGrp="1"/>
          </p:cNvSpPr>
          <p:nvPr>
            <p:ph sz="half" idx="2"/>
          </p:nvPr>
        </p:nvSpPr>
        <p:spPr/>
        <p:txBody>
          <a:bodyPr/>
          <a:lstStyle/>
          <a:p>
            <a:r>
              <a:rPr lang="nl-NL"/>
              <a:t>Schoolexamens</a:t>
            </a:r>
          </a:p>
          <a:p>
            <a:r>
              <a:rPr lang="nl-NL"/>
              <a:t>PTA</a:t>
            </a:r>
          </a:p>
          <a:p>
            <a:r>
              <a:rPr lang="nl-NL"/>
              <a:t>Examenreglement</a:t>
            </a:r>
          </a:p>
          <a:p>
            <a:r>
              <a:rPr lang="nl-NL"/>
              <a:t>Examencommissie</a:t>
            </a:r>
          </a:p>
          <a:p>
            <a:r>
              <a:rPr lang="nl-NL"/>
              <a:t>Overgangsnormen</a:t>
            </a:r>
          </a:p>
          <a:p>
            <a:endParaRPr lang="nl-NL"/>
          </a:p>
        </p:txBody>
      </p:sp>
      <p:sp>
        <p:nvSpPr>
          <p:cNvPr id="6" name="Tijdelijke aanduiding voor tekst 5">
            <a:extLst>
              <a:ext uri="{FF2B5EF4-FFF2-40B4-BE49-F238E27FC236}">
                <a16:creationId xmlns:a16="http://schemas.microsoft.com/office/drawing/2014/main" id="{49A1FFF0-B3EA-4D00-BEB4-9D02982719D9}"/>
              </a:ext>
            </a:extLst>
          </p:cNvPr>
          <p:cNvSpPr>
            <a:spLocks noGrp="1"/>
          </p:cNvSpPr>
          <p:nvPr>
            <p:ph type="body" sz="quarter" idx="3"/>
          </p:nvPr>
        </p:nvSpPr>
        <p:spPr/>
        <p:txBody>
          <a:bodyPr/>
          <a:lstStyle/>
          <a:p>
            <a:r>
              <a:rPr lang="nl-NL">
                <a:solidFill>
                  <a:srgbClr val="079863"/>
                </a:solidFill>
              </a:rPr>
              <a:t>Loopbaan oriëntatie en begeleiding (LOB)</a:t>
            </a:r>
          </a:p>
        </p:txBody>
      </p:sp>
      <p:sp>
        <p:nvSpPr>
          <p:cNvPr id="7" name="Tijdelijke aanduiding voor inhoud 6">
            <a:extLst>
              <a:ext uri="{FF2B5EF4-FFF2-40B4-BE49-F238E27FC236}">
                <a16:creationId xmlns:a16="http://schemas.microsoft.com/office/drawing/2014/main" id="{534CE5D2-DF5D-4F2A-B56F-CDFC319400AC}"/>
              </a:ext>
            </a:extLst>
          </p:cNvPr>
          <p:cNvSpPr>
            <a:spLocks noGrp="1"/>
          </p:cNvSpPr>
          <p:nvPr>
            <p:ph sz="quarter" idx="4"/>
          </p:nvPr>
        </p:nvSpPr>
        <p:spPr/>
        <p:txBody>
          <a:bodyPr/>
          <a:lstStyle/>
          <a:p>
            <a:r>
              <a:rPr lang="nl-NL"/>
              <a:t>LOB Bovenbouwprogramma</a:t>
            </a:r>
          </a:p>
          <a:p>
            <a:r>
              <a:rPr lang="nl-NL"/>
              <a:t>Vakkenpakketkeuze examenprogramma</a:t>
            </a:r>
          </a:p>
          <a:p>
            <a:r>
              <a:rPr lang="nl-NL"/>
              <a:t>Havo</a:t>
            </a:r>
          </a:p>
        </p:txBody>
      </p:sp>
    </p:spTree>
    <p:extLst>
      <p:ext uri="{BB962C8B-B14F-4D97-AF65-F5344CB8AC3E}">
        <p14:creationId xmlns:p14="http://schemas.microsoft.com/office/powerpoint/2010/main" val="430764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990DE7-476E-407E-AFD7-5CF0B2F52893}"/>
              </a:ext>
            </a:extLst>
          </p:cNvPr>
          <p:cNvSpPr>
            <a:spLocks noGrp="1"/>
          </p:cNvSpPr>
          <p:nvPr>
            <p:ph type="title"/>
          </p:nvPr>
        </p:nvSpPr>
        <p:spPr>
          <a:xfrm>
            <a:off x="3718560" y="365125"/>
            <a:ext cx="7635240" cy="1325563"/>
          </a:xfrm>
        </p:spPr>
        <p:txBody>
          <a:bodyPr/>
          <a:lstStyle/>
          <a:p>
            <a:r>
              <a:rPr lang="nl-NL" b="1">
                <a:solidFill>
                  <a:srgbClr val="079863"/>
                </a:solidFill>
              </a:rPr>
              <a:t>Schoolexamens</a:t>
            </a:r>
          </a:p>
        </p:txBody>
      </p:sp>
      <p:sp>
        <p:nvSpPr>
          <p:cNvPr id="5" name="Tijdelijke aanduiding voor inhoud 4">
            <a:extLst>
              <a:ext uri="{FF2B5EF4-FFF2-40B4-BE49-F238E27FC236}">
                <a16:creationId xmlns:a16="http://schemas.microsoft.com/office/drawing/2014/main" id="{69FA9342-9329-436A-81E4-0196C3C582F3}"/>
              </a:ext>
            </a:extLst>
          </p:cNvPr>
          <p:cNvSpPr>
            <a:spLocks noGrp="1"/>
          </p:cNvSpPr>
          <p:nvPr>
            <p:ph idx="1"/>
          </p:nvPr>
        </p:nvSpPr>
        <p:spPr/>
        <p:txBody>
          <a:bodyPr>
            <a:normAutofit/>
          </a:bodyPr>
          <a:lstStyle/>
          <a:p>
            <a:pPr marL="0" indent="0">
              <a:buNone/>
            </a:pPr>
            <a:r>
              <a:rPr lang="nl-NL"/>
              <a:t>Dit schooljaar 3x SE week</a:t>
            </a:r>
          </a:p>
          <a:p>
            <a:pPr lvl="1"/>
            <a:r>
              <a:rPr lang="nl-NL" i="1"/>
              <a:t>Proef SE week: 7 november t/m 13 november </a:t>
            </a:r>
          </a:p>
          <a:p>
            <a:pPr lvl="1"/>
            <a:r>
              <a:rPr lang="nl-NL"/>
              <a:t>SE week 1: 15 januari t/m 22 januari</a:t>
            </a:r>
          </a:p>
          <a:p>
            <a:pPr lvl="1"/>
            <a:r>
              <a:rPr lang="nl-NL"/>
              <a:t>SE week 2: 20 maart t/m 26 maart</a:t>
            </a:r>
          </a:p>
          <a:p>
            <a:pPr lvl="1"/>
            <a:r>
              <a:rPr lang="nl-NL"/>
              <a:t>SE week 3: 11 juni t/m 17 juni</a:t>
            </a:r>
          </a:p>
          <a:p>
            <a:pPr marL="0" indent="0">
              <a:buNone/>
            </a:pPr>
            <a:endParaRPr lang="nl-NL" sz="2400"/>
          </a:p>
          <a:p>
            <a:pPr marL="0" indent="0">
              <a:buNone/>
            </a:pPr>
            <a:r>
              <a:rPr lang="nl-NL" sz="2400"/>
              <a:t>Voorlopig vak advies februari</a:t>
            </a:r>
          </a:p>
          <a:p>
            <a:pPr marL="0" indent="0">
              <a:buNone/>
            </a:pPr>
            <a:r>
              <a:rPr lang="nl-NL" sz="2400"/>
              <a:t>Definitief vak advies april</a:t>
            </a:r>
          </a:p>
          <a:p>
            <a:pPr marL="0" indent="0">
              <a:buNone/>
            </a:pPr>
            <a:r>
              <a:rPr lang="nl-NL" sz="2400"/>
              <a:t>Determinatie 1: april</a:t>
            </a:r>
          </a:p>
          <a:p>
            <a:pPr marL="0" indent="0">
              <a:buNone/>
            </a:pPr>
            <a:r>
              <a:rPr lang="nl-NL" sz="2400"/>
              <a:t>Determinatie 2: Einde schooljaar</a:t>
            </a:r>
          </a:p>
          <a:p>
            <a:pPr marL="0" indent="0">
              <a:buNone/>
            </a:pPr>
            <a:endParaRPr lang="nl-NL"/>
          </a:p>
        </p:txBody>
      </p:sp>
    </p:spTree>
    <p:extLst>
      <p:ext uri="{BB962C8B-B14F-4D97-AF65-F5344CB8AC3E}">
        <p14:creationId xmlns:p14="http://schemas.microsoft.com/office/powerpoint/2010/main" val="255666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2B7E30-B002-4249-AE51-A7836E3DB8C6}"/>
              </a:ext>
            </a:extLst>
          </p:cNvPr>
          <p:cNvSpPr>
            <a:spLocks noGrp="1"/>
          </p:cNvSpPr>
          <p:nvPr>
            <p:ph type="title"/>
          </p:nvPr>
        </p:nvSpPr>
        <p:spPr>
          <a:xfrm>
            <a:off x="3683726" y="365125"/>
            <a:ext cx="7670074" cy="1325563"/>
          </a:xfrm>
        </p:spPr>
        <p:txBody>
          <a:bodyPr/>
          <a:lstStyle/>
          <a:p>
            <a:r>
              <a:rPr lang="nl-NL" b="1">
                <a:solidFill>
                  <a:srgbClr val="079863"/>
                </a:solidFill>
              </a:rPr>
              <a:t>Programma van toetsing &amp; afsluiting (PTA)</a:t>
            </a:r>
          </a:p>
        </p:txBody>
      </p:sp>
      <p:sp>
        <p:nvSpPr>
          <p:cNvPr id="3" name="Tijdelijke aanduiding voor inhoud 2">
            <a:extLst>
              <a:ext uri="{FF2B5EF4-FFF2-40B4-BE49-F238E27FC236}">
                <a16:creationId xmlns:a16="http://schemas.microsoft.com/office/drawing/2014/main" id="{E7E59AAB-2116-47EF-9666-61DB9A5C2651}"/>
              </a:ext>
            </a:extLst>
          </p:cNvPr>
          <p:cNvSpPr>
            <a:spLocks noGrp="1"/>
          </p:cNvSpPr>
          <p:nvPr>
            <p:ph idx="1"/>
          </p:nvPr>
        </p:nvSpPr>
        <p:spPr/>
        <p:txBody>
          <a:bodyPr/>
          <a:lstStyle/>
          <a:p>
            <a:pPr marL="0" indent="0">
              <a:buNone/>
            </a:pPr>
            <a:r>
              <a:rPr lang="nl-NL"/>
              <a:t>In het PTA is per vak aangegeven wat er per SE week getoetst wordt.</a:t>
            </a:r>
          </a:p>
          <a:p>
            <a:pPr lvl="1"/>
            <a:r>
              <a:rPr lang="nl-NL"/>
              <a:t>Stofomschrijving</a:t>
            </a:r>
          </a:p>
          <a:p>
            <a:pPr lvl="1"/>
            <a:r>
              <a:rPr lang="nl-NL" err="1"/>
              <a:t>Toetstijd</a:t>
            </a:r>
            <a:endParaRPr lang="nl-NL"/>
          </a:p>
          <a:p>
            <a:pPr lvl="1"/>
            <a:r>
              <a:rPr lang="nl-NL" err="1"/>
              <a:t>Toetsvorm</a:t>
            </a:r>
            <a:endParaRPr lang="nl-NL"/>
          </a:p>
          <a:p>
            <a:pPr lvl="1"/>
            <a:r>
              <a:rPr lang="nl-NL"/>
              <a:t>Weging</a:t>
            </a:r>
          </a:p>
          <a:p>
            <a:pPr lvl="1"/>
            <a:r>
              <a:rPr lang="nl-NL"/>
              <a:t>Herkansing</a:t>
            </a:r>
          </a:p>
        </p:txBody>
      </p:sp>
    </p:spTree>
    <p:extLst>
      <p:ext uri="{BB962C8B-B14F-4D97-AF65-F5344CB8AC3E}">
        <p14:creationId xmlns:p14="http://schemas.microsoft.com/office/powerpoint/2010/main" val="3250429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A3C4E4AF-7D5C-3B95-271D-A735AF34777A}"/>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000720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C892B2-9317-4E5E-8B8F-8559318CDB14}"/>
              </a:ext>
            </a:extLst>
          </p:cNvPr>
          <p:cNvSpPr>
            <a:spLocks noGrp="1"/>
          </p:cNvSpPr>
          <p:nvPr>
            <p:ph type="title"/>
          </p:nvPr>
        </p:nvSpPr>
        <p:spPr>
          <a:xfrm>
            <a:off x="3611418" y="365125"/>
            <a:ext cx="7742382" cy="1325563"/>
          </a:xfrm>
        </p:spPr>
        <p:txBody>
          <a:bodyPr/>
          <a:lstStyle/>
          <a:p>
            <a:r>
              <a:rPr lang="nl-NL" b="1">
                <a:solidFill>
                  <a:srgbClr val="079863"/>
                </a:solidFill>
              </a:rPr>
              <a:t>Examenreglement</a:t>
            </a:r>
          </a:p>
        </p:txBody>
      </p:sp>
      <p:sp>
        <p:nvSpPr>
          <p:cNvPr id="3" name="Tijdelijke aanduiding voor inhoud 2">
            <a:extLst>
              <a:ext uri="{FF2B5EF4-FFF2-40B4-BE49-F238E27FC236}">
                <a16:creationId xmlns:a16="http://schemas.microsoft.com/office/drawing/2014/main" id="{DEF66A75-43D9-4428-881C-52B48A3FD210}"/>
              </a:ext>
            </a:extLst>
          </p:cNvPr>
          <p:cNvSpPr>
            <a:spLocks noGrp="1"/>
          </p:cNvSpPr>
          <p:nvPr>
            <p:ph idx="1"/>
          </p:nvPr>
        </p:nvSpPr>
        <p:spPr/>
        <p:txBody>
          <a:bodyPr vert="horz" lIns="91440" tIns="45720" rIns="91440" bIns="45720" rtlCol="0" anchor="t">
            <a:normAutofit lnSpcReduction="10000"/>
          </a:bodyPr>
          <a:lstStyle/>
          <a:p>
            <a:pPr marL="0" indent="0">
              <a:buNone/>
            </a:pPr>
            <a:r>
              <a:rPr lang="nl-NL"/>
              <a:t>Het examenreglement is gepubliceerd op de website (leerlingen/examenzaken of ouders/examenzaken) en is gepubliceerd in het algemene kanaal van KED22 bij bestanden. </a:t>
            </a:r>
          </a:p>
          <a:p>
            <a:pPr marL="0" indent="0">
              <a:buNone/>
            </a:pPr>
            <a:endParaRPr lang="nl-NL"/>
          </a:p>
          <a:p>
            <a:pPr marL="0" indent="0">
              <a:buNone/>
            </a:pPr>
            <a:endParaRPr lang="nl-NL"/>
          </a:p>
          <a:p>
            <a:pPr marL="0" indent="0">
              <a:buNone/>
            </a:pPr>
            <a:r>
              <a:rPr lang="nl-NL" b="1">
                <a:solidFill>
                  <a:srgbClr val="079863"/>
                </a:solidFill>
              </a:rPr>
              <a:t>Belangrijke aandachtspunten:</a:t>
            </a:r>
          </a:p>
          <a:p>
            <a:pPr lvl="1"/>
            <a:r>
              <a:rPr lang="nl-NL"/>
              <a:t>Elke SE week recht op één herkansing over SE toetsen uit die periode. </a:t>
            </a:r>
          </a:p>
          <a:p>
            <a:pPr lvl="1"/>
            <a:r>
              <a:rPr lang="nl-NL"/>
              <a:t>Bij afwezigheid toets inhalen tijdens inhaalmoment bij </a:t>
            </a:r>
            <a:r>
              <a:rPr lang="nl-NL" err="1"/>
              <a:t>Raiza</a:t>
            </a:r>
            <a:r>
              <a:rPr lang="nl-NL"/>
              <a:t>. In samenspraak met examensecretaris. (maandag, woensdag, vrijdag na 15:00 / 15:30 uur).</a:t>
            </a:r>
          </a:p>
          <a:p>
            <a:pPr lvl="1"/>
            <a:r>
              <a:rPr lang="nl-NL"/>
              <a:t>Bij absentie elke dag van afwezigheid telefonisch melden bij </a:t>
            </a:r>
            <a:r>
              <a:rPr lang="nl-NL" err="1"/>
              <a:t>Raiza</a:t>
            </a:r>
            <a:r>
              <a:rPr lang="nl-NL"/>
              <a:t>, examensecretaris of teamleider voor 08:30.</a:t>
            </a:r>
          </a:p>
          <a:p>
            <a:pPr lvl="1"/>
            <a:endParaRPr lang="nl-NL"/>
          </a:p>
        </p:txBody>
      </p:sp>
    </p:spTree>
    <p:extLst>
      <p:ext uri="{BB962C8B-B14F-4D97-AF65-F5344CB8AC3E}">
        <p14:creationId xmlns:p14="http://schemas.microsoft.com/office/powerpoint/2010/main" val="217981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E24BC-1C57-42D7-A21A-C6875511D048}"/>
              </a:ext>
            </a:extLst>
          </p:cNvPr>
          <p:cNvSpPr>
            <a:spLocks noGrp="1"/>
          </p:cNvSpPr>
          <p:nvPr>
            <p:ph type="title"/>
          </p:nvPr>
        </p:nvSpPr>
        <p:spPr>
          <a:xfrm>
            <a:off x="4198776" y="365125"/>
            <a:ext cx="7155024" cy="1325563"/>
          </a:xfrm>
        </p:spPr>
        <p:txBody>
          <a:bodyPr/>
          <a:lstStyle/>
          <a:p>
            <a:r>
              <a:rPr lang="nl-NL" b="1">
                <a:solidFill>
                  <a:srgbClr val="079863"/>
                </a:solidFill>
              </a:rPr>
              <a:t>Examenreglement (vervolg)</a:t>
            </a:r>
            <a:endParaRPr lang="nl-NL">
              <a:solidFill>
                <a:srgbClr val="079863"/>
              </a:solidFill>
            </a:endParaRPr>
          </a:p>
        </p:txBody>
      </p:sp>
      <p:sp>
        <p:nvSpPr>
          <p:cNvPr id="3" name="Tijdelijke aanduiding voor inhoud 2">
            <a:extLst>
              <a:ext uri="{FF2B5EF4-FFF2-40B4-BE49-F238E27FC236}">
                <a16:creationId xmlns:a16="http://schemas.microsoft.com/office/drawing/2014/main" id="{1D887788-495F-4B71-82A0-5B18FBBD6D16}"/>
              </a:ext>
            </a:extLst>
          </p:cNvPr>
          <p:cNvSpPr>
            <a:spLocks noGrp="1"/>
          </p:cNvSpPr>
          <p:nvPr>
            <p:ph idx="1"/>
          </p:nvPr>
        </p:nvSpPr>
        <p:spPr/>
        <p:txBody>
          <a:bodyPr>
            <a:normAutofit fontScale="92500" lnSpcReduction="20000"/>
          </a:bodyPr>
          <a:lstStyle/>
          <a:p>
            <a:pPr lvl="1"/>
            <a:r>
              <a:rPr lang="nl-NL"/>
              <a:t>Inlevermomenten voor praktische opdrachten of handelingsdelen staan vast. Niet op tijd inleveren wordt gezien als onregelmatigheid. De vakdocent neemt contact op met ouders. De vakdocent zal aangeven wanneer het werk alsnog ingeleverd dient te worden. Bij overschrijding van dat inlevermoment zal het cijfer 1.0 worden toegekend. De examensecretaris meldt dit aan ouders en aan de onderwijsinspectie.</a:t>
            </a:r>
          </a:p>
          <a:p>
            <a:pPr lvl="1"/>
            <a:endParaRPr lang="nl-NL"/>
          </a:p>
          <a:p>
            <a:pPr marL="0" indent="0">
              <a:buNone/>
            </a:pPr>
            <a:r>
              <a:rPr lang="nl-NL"/>
              <a:t>Bijzondere omstandigheden: aanvragen bijzondere herkansing bij examensecretaris; dhr. Van Ree </a:t>
            </a:r>
            <a:r>
              <a:rPr lang="nl-NL">
                <a:hlinkClick r:id="rId2"/>
              </a:rPr>
              <a:t>ree.n@2college.nl</a:t>
            </a:r>
            <a:r>
              <a:rPr lang="nl-NL"/>
              <a:t>.</a:t>
            </a:r>
          </a:p>
          <a:p>
            <a:pPr marL="0" indent="0">
              <a:buNone/>
            </a:pPr>
            <a:endParaRPr lang="nl-NL"/>
          </a:p>
          <a:p>
            <a:pPr marL="0" indent="0">
              <a:buNone/>
            </a:pPr>
            <a:r>
              <a:rPr lang="nl-NL" b="1">
                <a:solidFill>
                  <a:srgbClr val="079863"/>
                </a:solidFill>
              </a:rPr>
              <a:t>Onregelmatigheden</a:t>
            </a:r>
          </a:p>
          <a:p>
            <a:pPr marL="0" indent="0">
              <a:buNone/>
            </a:pPr>
            <a:r>
              <a:rPr lang="nl-NL"/>
              <a:t>Examensecretaris geeft een advies aan directeur. Advies wordt per mail gecommuniceerd aan ouders en leerling.</a:t>
            </a:r>
          </a:p>
          <a:p>
            <a:pPr lvl="1"/>
            <a:r>
              <a:rPr lang="nl-NL"/>
              <a:t>Leerling en/of ouders kunnen formeel binnen 5 werkdagen per mail tegen advies in beroep gaan bij de directeur: mw. L. Derks (</a:t>
            </a:r>
            <a:r>
              <a:rPr lang="nl-NL">
                <a:hlinkClick r:id="rId3"/>
              </a:rPr>
              <a:t>derks.l@2college.nl</a:t>
            </a:r>
            <a:r>
              <a:rPr lang="nl-NL"/>
              <a:t>).</a:t>
            </a:r>
          </a:p>
          <a:p>
            <a:pPr marL="0" indent="0">
              <a:buNone/>
            </a:pPr>
            <a:endParaRPr lang="nl-NL"/>
          </a:p>
        </p:txBody>
      </p:sp>
    </p:spTree>
    <p:extLst>
      <p:ext uri="{BB962C8B-B14F-4D97-AF65-F5344CB8AC3E}">
        <p14:creationId xmlns:p14="http://schemas.microsoft.com/office/powerpoint/2010/main" val="286331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94544" y="365125"/>
            <a:ext cx="7659255" cy="1325563"/>
          </a:xfrm>
        </p:spPr>
        <p:txBody>
          <a:bodyPr/>
          <a:lstStyle/>
          <a:p>
            <a:r>
              <a:rPr lang="nl-NL" b="1">
                <a:solidFill>
                  <a:srgbClr val="079863"/>
                </a:solidFill>
              </a:rPr>
              <a:t>Examencommissie 2024-2025</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buNone/>
            </a:pPr>
            <a:r>
              <a:rPr lang="nl-NL"/>
              <a:t>Kwaliteitsborging (school)examens.</a:t>
            </a:r>
          </a:p>
          <a:p>
            <a:pPr marL="0" indent="0">
              <a:buNone/>
            </a:pPr>
            <a:endParaRPr lang="nl-NL"/>
          </a:p>
          <a:p>
            <a:pPr marL="0" indent="0">
              <a:buNone/>
            </a:pPr>
            <a:r>
              <a:rPr lang="nl-NL"/>
              <a:t>Inhoudelijke bezwaren over beoordeling of inhoud PTA: examencommissie: </a:t>
            </a:r>
            <a:r>
              <a:rPr lang="nl-NL">
                <a:hlinkClick r:id="rId2"/>
              </a:rPr>
              <a:t>examencommissie.ruivenmavo@2college.nl</a:t>
            </a:r>
            <a:r>
              <a:rPr lang="nl-NL"/>
              <a:t>.</a:t>
            </a:r>
          </a:p>
          <a:p>
            <a:pPr marL="0" indent="0">
              <a:buNone/>
            </a:pPr>
            <a:endParaRPr lang="nl-NL"/>
          </a:p>
          <a:p>
            <a:pPr marL="0" indent="0">
              <a:buNone/>
            </a:pPr>
            <a:r>
              <a:rPr lang="nl-NL"/>
              <a:t>Examencommissie:</a:t>
            </a:r>
          </a:p>
          <a:p>
            <a:pPr lvl="1"/>
            <a:r>
              <a:rPr lang="nl-NL"/>
              <a:t>Mw. N. van der Heijden</a:t>
            </a:r>
          </a:p>
          <a:p>
            <a:pPr lvl="1"/>
            <a:r>
              <a:rPr lang="nl-NL"/>
              <a:t>Mw. M. Klerks</a:t>
            </a:r>
          </a:p>
          <a:p>
            <a:pPr lvl="1"/>
            <a:r>
              <a:rPr lang="nl-NL"/>
              <a:t>Dhr. J. Swinkels</a:t>
            </a:r>
          </a:p>
          <a:p>
            <a:pPr lvl="1"/>
            <a:endParaRPr lang="nl-NL"/>
          </a:p>
          <a:p>
            <a:endParaRPr lang="nl-NL"/>
          </a:p>
          <a:p>
            <a:pPr marL="0" indent="0">
              <a:buNone/>
            </a:pPr>
            <a:endParaRPr lang="nl-NL"/>
          </a:p>
          <a:p>
            <a:pPr marL="457200" lvl="1" indent="0">
              <a:buNone/>
            </a:pPr>
            <a:endParaRPr lang="nl-NL"/>
          </a:p>
          <a:p>
            <a:endParaRPr lang="nl-NL"/>
          </a:p>
        </p:txBody>
      </p:sp>
    </p:spTree>
    <p:extLst>
      <p:ext uri="{BB962C8B-B14F-4D97-AF65-F5344CB8AC3E}">
        <p14:creationId xmlns:p14="http://schemas.microsoft.com/office/powerpoint/2010/main" val="2779977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831770" y="365125"/>
            <a:ext cx="7522029" cy="1325563"/>
          </a:xfrm>
        </p:spPr>
        <p:txBody>
          <a:bodyPr/>
          <a:lstStyle/>
          <a:p>
            <a:r>
              <a:rPr lang="nl-NL" b="1">
                <a:solidFill>
                  <a:srgbClr val="079863"/>
                </a:solidFill>
              </a:rPr>
              <a:t>Overgangsnormen</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fontScale="70000" lnSpcReduction="20000"/>
          </a:bodyPr>
          <a:lstStyle/>
          <a:p>
            <a:pPr marL="0" indent="0">
              <a:buNone/>
            </a:pPr>
            <a:r>
              <a:rPr lang="nl-NL" i="1"/>
              <a:t>In principe is het de intentie dat elke leerling doorstroomt naar het examenprogramma. </a:t>
            </a:r>
          </a:p>
          <a:p>
            <a:pPr marL="0" indent="0">
              <a:buNone/>
            </a:pPr>
            <a:r>
              <a:rPr lang="nl-NL"/>
              <a:t>Niet in alle gevallen is (volledig) doorstromen naar het examenprogramma de beste keuze. Daarom is er voor doorstroom naar het examenprogramma een bespreekzone ingevoerd:</a:t>
            </a:r>
          </a:p>
          <a:p>
            <a:pPr marL="0" indent="0">
              <a:buNone/>
            </a:pPr>
            <a:endParaRPr lang="nl-NL"/>
          </a:p>
          <a:p>
            <a:pPr marL="0" indent="0">
              <a:buNone/>
            </a:pPr>
            <a:r>
              <a:rPr lang="nl-NL"/>
              <a:t>Een leerling stroomt niet automatisch door in de volgende gevallen:</a:t>
            </a:r>
          </a:p>
          <a:p>
            <a:pPr marL="514350" indent="-514350">
              <a:buAutoNum type="arabicPeriod"/>
            </a:pPr>
            <a:r>
              <a:rPr lang="nl-NL"/>
              <a:t>CKV en/of LO zijn onvoldoende afgesloten, en/of;</a:t>
            </a:r>
          </a:p>
          <a:p>
            <a:pPr marL="514350" indent="-514350">
              <a:buAutoNum type="arabicPeriod"/>
            </a:pPr>
            <a:r>
              <a:rPr lang="nl-NL"/>
              <a:t>Bij 1 of meer onvoldoendes binnen het gekozen examenpakket (&lt;5,5), en/of;</a:t>
            </a:r>
          </a:p>
          <a:p>
            <a:pPr marL="514350" indent="-514350">
              <a:buAutoNum type="arabicPeriod"/>
            </a:pPr>
            <a:r>
              <a:rPr lang="nl-NL"/>
              <a:t>Bij 3 of meer verliespunten (buiten LO/CKV), waarbij;</a:t>
            </a:r>
          </a:p>
          <a:p>
            <a:pPr marL="971550" lvl="1" indent="-514350">
              <a:buAutoNum type="arabicPeriod"/>
            </a:pPr>
            <a:r>
              <a:rPr lang="nl-NL"/>
              <a:t>Gemiddelde van 5 is 1 verliespunt.</a:t>
            </a:r>
          </a:p>
          <a:p>
            <a:pPr marL="971550" lvl="1" indent="-514350">
              <a:buAutoNum type="arabicPeriod"/>
            </a:pPr>
            <a:r>
              <a:rPr lang="nl-NL"/>
              <a:t>Gemiddelde van 4 is 2 verliespunten.</a:t>
            </a:r>
          </a:p>
          <a:p>
            <a:pPr marL="971550" lvl="1" indent="-514350">
              <a:buAutoNum type="arabicPeriod"/>
            </a:pPr>
            <a:r>
              <a:rPr lang="nl-NL"/>
              <a:t>Gemiddelde van 3 of lager is 3 verliespunten.</a:t>
            </a:r>
          </a:p>
          <a:p>
            <a:pPr marL="971550" lvl="1" indent="-514350">
              <a:buAutoNum type="arabicPeriod"/>
            </a:pPr>
            <a:endParaRPr lang="nl-NL"/>
          </a:p>
          <a:p>
            <a:pPr marL="0" indent="0">
              <a:buNone/>
            </a:pPr>
            <a:r>
              <a:rPr lang="nl-NL"/>
              <a:t>Bij 5 of meer verliespunten valt de leerlingen buiten de bespreekzone en stroomt niet door naar het examenprogramma. De leerling en/of ouders/verzorgers kunnen een schriftelijk onderbouwd verzoek indienen bij de schoolleiding om in de bespreking tot doorstroming te komen. </a:t>
            </a:r>
          </a:p>
          <a:p>
            <a:pPr marL="0" indent="0">
              <a:buNone/>
            </a:pPr>
            <a:endParaRPr lang="nl-NL"/>
          </a:p>
          <a:p>
            <a:pPr marL="0" indent="0">
              <a:buNone/>
            </a:pPr>
            <a:endParaRPr lang="nl-NL"/>
          </a:p>
          <a:p>
            <a:pPr marL="457200" lvl="1" indent="0">
              <a:buNone/>
            </a:pPr>
            <a:endParaRPr lang="nl-NL"/>
          </a:p>
          <a:p>
            <a:pPr marL="457200" lvl="1" indent="0">
              <a:buNone/>
            </a:pPr>
            <a:endParaRPr lang="nl-NL"/>
          </a:p>
          <a:p>
            <a:endParaRPr lang="nl-NL"/>
          </a:p>
        </p:txBody>
      </p:sp>
    </p:spTree>
    <p:extLst>
      <p:ext uri="{BB962C8B-B14F-4D97-AF65-F5344CB8AC3E}">
        <p14:creationId xmlns:p14="http://schemas.microsoft.com/office/powerpoint/2010/main" val="411641034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2" id="{DD9F5F3F-9922-0B4B-B765-3BBD015CE235}" vid="{FFE7D234-09D8-2D43-BE88-1D851DFC2F7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64C5B74EFF2A42ABD31CDDA258D2B9" ma:contentTypeVersion="16" ma:contentTypeDescription="Een nieuw document maken." ma:contentTypeScope="" ma:versionID="38af5ccd71985a1f3865a59b06264098">
  <xsd:schema xmlns:xsd="http://www.w3.org/2001/XMLSchema" xmlns:xs="http://www.w3.org/2001/XMLSchema" xmlns:p="http://schemas.microsoft.com/office/2006/metadata/properties" xmlns:ns2="e356e14e-16ef-4709-9ef6-c43cba88ed1d" xmlns:ns3="3792a1e7-25a6-49c0-bdbf-feb5f49e2cd0" targetNamespace="http://schemas.microsoft.com/office/2006/metadata/properties" ma:root="true" ma:fieldsID="b97b01ebd9a6a8bf2fae55be56442f41" ns2:_="" ns3:_="">
    <xsd:import namespace="e356e14e-16ef-4709-9ef6-c43cba88ed1d"/>
    <xsd:import namespace="3792a1e7-25a6-49c0-bdbf-feb5f49e2cd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6e14e-16ef-4709-9ef6-c43cba88ed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Afbeeldingtags" ma:readOnly="false" ma:fieldId="{5cf76f15-5ced-4ddc-b409-7134ff3c332f}" ma:taxonomyMulti="true" ma:sspId="2229ee27-d777-417d-abe4-2dc6b9d333a0"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92a1e7-25a6-49c0-bdbf-feb5f49e2cd0"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TaxCatchAll" ma:index="20" nillable="true" ma:displayName="Taxonomy Catch All Column" ma:hidden="true" ma:list="{988b51b5-664d-4c18-b53e-ecd43802c25b}" ma:internalName="TaxCatchAll" ma:showField="CatchAllData" ma:web="3792a1e7-25a6-49c0-bdbf-feb5f49e2c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792a1e7-25a6-49c0-bdbf-feb5f49e2cd0" xsi:nil="true"/>
    <lcf76f155ced4ddcb4097134ff3c332f xmlns="e356e14e-16ef-4709-9ef6-c43cba88ed1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4E09CC3-164B-435E-BC90-809400244777}">
  <ds:schemaRefs>
    <ds:schemaRef ds:uri="3792a1e7-25a6-49c0-bdbf-feb5f49e2cd0"/>
    <ds:schemaRef ds:uri="e356e14e-16ef-4709-9ef6-c43cba88ed1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15F6F56-FA98-474C-85E4-BCBEEAEB42F0}">
  <ds:schemaRefs>
    <ds:schemaRef ds:uri="http://schemas.microsoft.com/sharepoint/v3/contenttype/forms"/>
  </ds:schemaRefs>
</ds:datastoreItem>
</file>

<file path=customXml/itemProps3.xml><?xml version="1.0" encoding="utf-8"?>
<ds:datastoreItem xmlns:ds="http://schemas.openxmlformats.org/officeDocument/2006/customXml" ds:itemID="{250076DF-A517-4582-BF7F-2BBFB1A5F59F}">
  <ds:schemaRefs>
    <ds:schemaRef ds:uri="3792a1e7-25a6-49c0-bdbf-feb5f49e2cd0"/>
    <ds:schemaRef ds:uri="e356e14e-16ef-4709-9ef6-c43cba88ed1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2college-Powerpoint sjabloon-all</Template>
  <Application>Microsoft Office PowerPoint</Application>
  <PresentationFormat>Widescreen</PresentationFormat>
  <Slides>14</Slides>
  <Notes>0</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Kantoorthema</vt:lpstr>
      <vt:lpstr>Informatie avond PTA &amp; LOB KED22</vt:lpstr>
      <vt:lpstr>Inhoud</vt:lpstr>
      <vt:lpstr>Schoolexamens</vt:lpstr>
      <vt:lpstr>Programma van toetsing &amp; afsluiting (PTA)</vt:lpstr>
      <vt:lpstr>PowerPoint Presentation</vt:lpstr>
      <vt:lpstr>Examenreglement</vt:lpstr>
      <vt:lpstr>Examenreglement (vervolg)</vt:lpstr>
      <vt:lpstr>Examencommissie 2024-2025</vt:lpstr>
      <vt:lpstr>Overgangsnormen</vt:lpstr>
      <vt:lpstr>Overgangsnormen (vervolg)</vt:lpstr>
      <vt:lpstr>Overgangsnormen (vervolg)</vt:lpstr>
      <vt:lpstr>LOB Bovenbouwprogramma</vt:lpstr>
      <vt:lpstr>Havo</vt:lpstr>
      <vt:lpstr>Tot slot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Sanne Sterrenberg</dc:creator>
  <cp:revision>1</cp:revision>
  <dcterms:created xsi:type="dcterms:W3CDTF">2022-09-12T07:14:02Z</dcterms:created>
  <dcterms:modified xsi:type="dcterms:W3CDTF">2024-10-08T17:11:47Z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2022-09-12T07:14:02Z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f76b163f-1f02-4fc9-a9d2-1558ef18c5df</vt:lpwstr>
  </property>
  <property fmtid="{D5CDD505-2E9C-101B-9397-08002B2CF9AE}" pid="8" name="MSIP_Label_415030db-5b96-4a80-bef5-9bbf300e0d2e_ContentBits">
    <vt:lpwstr>0</vt:lpwstr>
  </property>
  <property fmtid="{D5CDD505-2E9C-101B-9397-08002B2CF9AE}" pid="9" name="ContentTypeId">
    <vt:lpwstr>0x010100C264C5B74EFF2A42ABD31CDDA258D2B9</vt:lpwstr>
  </property>
  <property fmtid="{D5CDD505-2E9C-101B-9397-08002B2CF9AE}" pid="10" name="MediaServiceImageTags">
    <vt:lpwstr/>
  </property>
</Properties>
</file>